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047" autoAdjust="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08BD1-FA89-4BAB-B1DA-9C4AC6A9A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48C22-A7B3-4B2C-A8BE-3E27DDFFD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6268F-80C0-43CE-A062-32A98FD4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F73AC-047B-4513-A7E9-0745153F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94876-87DD-4E8D-A7F7-663F4DE8E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06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9631-928E-41BD-A581-5C9EF20B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5AB1B-D279-4BA5-8E2D-18A59F71F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A0AFE-5B9D-4D82-A6AA-D7A601B6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0767D-A074-4B88-99C1-197E149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C17F4-1057-4755-BBA1-38BFEAD3E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73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A42A0D-EA60-4993-8CD8-409734550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11E02-1170-4AC9-B3AA-B67ACA2BD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6C767-59E5-4C5B-AD23-5D46FAF8B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1DE44-205E-4B75-A8A1-43C2DA93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A470E-FF33-4D86-9D9B-F77B1E49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8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7EAC7-3B6F-4A7E-9C78-52EA3FF65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B77B9-83C1-48A8-9122-41474CA9A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1722A-CC2A-4C5B-982D-386209BAC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9511C-6D57-44B2-A42E-0B372372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2386-791A-4424-99FE-3372CCFD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2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1B226-4E55-4FCC-AA1C-77EFB46F0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04EF5-C310-4E26-843B-DC9B3DBD6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EA034-6B4E-4384-AA65-B2073B14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CAF40-48E0-42FD-BF13-7FCDB95D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398C6-9D67-44C5-9FD5-6116F963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4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1AC01-0A5C-49DF-8054-0BD7454A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9776-9369-4795-8AB0-1CB7F847A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1C5A6-622F-44A2-B2EB-F6BD49FFA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4985F-104A-4E40-B943-DF75437B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4A69D-C474-4005-B4F7-9FE72E72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50622-D47B-437F-98EC-BBE1D3F51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3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EBD76-FDAC-4E62-BDC8-11B49725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5730A-3098-41EB-AE3E-B92A21D1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3FE2F-A2C7-4B2F-BEE9-1938E280B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018DAE-8BB8-4EB3-BCB0-A5507ECDB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4D4A73-10C6-464A-B5A7-E5F06ABAB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685EE0-3EB0-4F9C-9833-0A488325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B78D4-B15A-49F7-B209-0373146B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605F5-FB75-4240-B182-799D8A9A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5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AB34A-4395-442E-A259-F891937A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1FF6-2D81-49E2-BF39-CC6EDEC0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40CEC-5C6C-46D8-89F0-0C947ACB6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2C222-9DFD-4320-B0E2-16B6BF8C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10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226CC-1451-4B0F-8563-2E8DEBBF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AC367B-487E-4817-B07E-EACC46DC4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10E9B-118C-4F88-8762-9B675C44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6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CC78F-D1D9-4A1E-8E74-F150CC60C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5F106-B041-43AB-A077-339956681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C5F47-4B87-47D0-BE94-771257DE7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C6D05-F899-41A2-A2B5-170985D4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29FE2-2FA0-45D3-99FE-924A289F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2FFD3-2A1B-4E9A-B75D-340BBEA1B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4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DC0F0-2792-47A6-A8BE-07704A3B7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21A4FD-7E53-4E3A-8552-58C01BAD9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CC4DF-1934-442C-8BE0-001349AC1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91C51-B136-4106-9655-CCED5BB0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E2044-683E-4C2A-95AF-3DAC6D99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CBE23-2FD5-4906-818B-D97C06B7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12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FB9C51-521E-45A4-A6EC-8A9CC4AA9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1C946-7933-45E1-B032-2B5CB202C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B1ECC-997D-42DF-93DC-5FDB228BE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81193-2340-4423-BD89-2C53EE3DD937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EB521-3C2C-4BEC-8863-DF5B0DFB0E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2FC48-F34C-404E-BBCD-AD01A2E30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65440-FA68-43AE-99B7-4EB8166402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2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A679-2717-4877-BFCE-F30F9E92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448" y="291973"/>
            <a:ext cx="10515600" cy="1325563"/>
          </a:xfrm>
        </p:spPr>
        <p:txBody>
          <a:bodyPr>
            <a:normAutofit/>
          </a:bodyPr>
          <a:lstStyle/>
          <a:p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Sendco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and Learning Coordinator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02E3A8-E4F3-4107-B57F-1C45475D2B22}"/>
              </a:ext>
            </a:extLst>
          </p:cNvPr>
          <p:cNvSpPr/>
          <p:nvPr/>
        </p:nvSpPr>
        <p:spPr>
          <a:xfrm>
            <a:off x="630936" y="1325245"/>
            <a:ext cx="11137392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Fulfil the role of </a:t>
            </a:r>
            <a:r>
              <a:rPr lang="en-GB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SendCo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for Wyvern Childcare.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Support  the Operational Manager in the daily running of the setting and deputise for the Operational manager in their absence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including </a:t>
            </a:r>
            <a:r>
              <a:rPr lang="en-GB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</a:t>
            </a:r>
            <a:r>
              <a:rPr lang="en-GB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staffing, communications, health and safety, safeguarding as necessary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that the EYFS is delivered effectively to benefit each individual child through liaison with nursery staff, observation of staff working with key children and use of tracking progress on </a:t>
            </a:r>
            <a:r>
              <a:rPr lang="en-GB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Famly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Actively promote inclusive practice and support children who have Special Educational Needs and Disabilities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Take  day-to-day responsibility for developing and  implementing the setting’s Inclusion policies and to work closely with others plus parents to support children with SEND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Promote an ethos of inclusive practice within the setting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Support staff to uphold the setting ethos and approach to children with additional needs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Ensure early identification and intervention is implemented across the Childcare provision.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Talk to, advise and support practitioners who are concerned about a child.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Ensure that relevant background information about individual children is collected, recorded and up-dated, and that all written records are completed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Support staff to do additional observation and assessment of children’s learning and development and ensure differentiated planning to meet that child’s needs. 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Support key person to identify smart targets and implement interventions.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Support key person to complete Individual Education Plans (IEP’s) in partnership with parents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Complete additional paperwork and referral forms supported by key person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Ensure that all practitioners work closely with parents/carers at all stages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Liaise with other professionals, including those from outside agencies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Arrange reviews meetings with parents and other professionals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Assist with the recruitment of staff when required</a:t>
            </a:r>
          </a:p>
          <a:p>
            <a:pPr marL="17145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line manage and support Room Leaders jointly</a:t>
            </a: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undertake performance management and other supervision/monitoring in relation to the above staff</a:t>
            </a:r>
          </a:p>
          <a:p>
            <a:pPr marL="171450" lvl="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Liaise with  outside agencies </a:t>
            </a:r>
            <a:r>
              <a:rPr lang="en-GB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eg.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portage, social worker, SALT where necessary</a:t>
            </a:r>
          </a:p>
          <a:p>
            <a:pPr marL="171450" indent="-171450" fontAlgn="base" hangingPunct="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Transition link for pre-school to school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establish effective partnerships with parents and to develop an understanding of the diverse needs of families and communities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develop and maintain relationships with parents as partners in their child’s care, development and learning</a:t>
            </a: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Liaise with the Health Visitor team regarding child development and health issues.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a primary key holder for the day nursery and childcare setting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other duties as required 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 hangingPunct="0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ctr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3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D49805-DBC2-43D3-8BA8-EAC277081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127066"/>
              </p:ext>
            </p:extLst>
          </p:nvPr>
        </p:nvGraphicFramePr>
        <p:xfrm>
          <a:off x="606490" y="606490"/>
          <a:ext cx="10767526" cy="61362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24088">
                  <a:extLst>
                    <a:ext uri="{9D8B030D-6E8A-4147-A177-3AD203B41FA5}">
                      <a16:colId xmlns:a16="http://schemas.microsoft.com/office/drawing/2014/main" val="2365241679"/>
                    </a:ext>
                  </a:extLst>
                </a:gridCol>
                <a:gridCol w="4675577">
                  <a:extLst>
                    <a:ext uri="{9D8B030D-6E8A-4147-A177-3AD203B41FA5}">
                      <a16:colId xmlns:a16="http://schemas.microsoft.com/office/drawing/2014/main" val="1219260695"/>
                    </a:ext>
                  </a:extLst>
                </a:gridCol>
                <a:gridCol w="3767861">
                  <a:extLst>
                    <a:ext uri="{9D8B030D-6E8A-4147-A177-3AD203B41FA5}">
                      <a16:colId xmlns:a16="http://schemas.microsoft.com/office/drawing/2014/main" val="3268489528"/>
                    </a:ext>
                  </a:extLst>
                </a:gridCol>
              </a:tblGrid>
              <a:tr h="15267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Area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Essential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Desirable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466367"/>
                  </a:ext>
                </a:extLst>
              </a:tr>
              <a:tr h="106874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Qualifications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NVQ level 3 in Children’s Care, Learning and Development or equivalent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rgbClr val="212121"/>
                          </a:solidFill>
                          <a:effectLst/>
                          <a:latin typeface="Proxima Nova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rgbClr val="212121"/>
                          </a:solidFill>
                          <a:effectLst/>
                          <a:latin typeface="Proxima Nova"/>
                          <a:ea typeface="Times New Roman" panose="02020603050405020304" pitchFamily="18" charset="0"/>
                        </a:rPr>
                        <a:t>First aid certificate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GCSE in Maths and English at Grade C or above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Safer recruitment training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Recognised SendCo qualification (or working towards)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018797"/>
                  </a:ext>
                </a:extLst>
              </a:tr>
              <a:tr h="38590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Experience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Experience in a Childcare management role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48822"/>
                  </a:ext>
                </a:extLst>
              </a:tr>
              <a:tr h="57148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Line Management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GB" sz="105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Leadership skills and the ability to support, develop and motivate.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Experience of staff management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31492"/>
                  </a:ext>
                </a:extLst>
              </a:tr>
              <a:tr h="197841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Knowledge and Skills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GB" sz="1050">
                          <a:solidFill>
                            <a:srgbClr val="21212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Working knowledge of current Early Years regulations and legislation– particularly in relation to the Sendco role.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Excellent communication skills.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Ability to prioritise and organise workload and keep accurate records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Ability to develop good working relationships with staff and parents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Awareness of child protection and data protection issues relevant to the post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500"/>
                        </a:lnSpc>
                        <a:buSzPts val="1000"/>
                        <a:buFont typeface="Symbol" panose="05050102010706020507" pitchFamily="18" charset="2"/>
                        <a:buNone/>
                      </a:pPr>
                      <a:r>
                        <a:rPr lang="en-GB" sz="105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Knowledge of the range of ways children learn and develop.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ts val="1500"/>
                        </a:lnSpc>
                        <a:buSzPts val="1000"/>
                        <a:buFont typeface="Symbol" panose="05050102010706020507" pitchFamily="18" charset="2"/>
                        <a:buNone/>
                      </a:pPr>
                      <a:r>
                        <a:rPr lang="en-GB" sz="105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Previous experience of working with outside agencies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275912"/>
                  </a:ext>
                </a:extLst>
              </a:tr>
              <a:tr h="183303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Personal Attributes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Ability to deal with confidential and difficult issues in an appropriate way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Good time-management skills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Flexible and adaptable to meet the needs of the nursery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Able to work on their own initiative 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Ability to stay calm under pressure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Ability to respond calmly and logically to problems or emergencies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" hangingPunct="0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984" marR="319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35898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09083B84-DE2B-41EB-AEA2-EFED42471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125" y="268778"/>
            <a:ext cx="52148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 Specification for </a:t>
            </a:r>
            <a:r>
              <a:rPr kumimoji="0" lang="en-GB" alt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SendCo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altLang="en-US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earning Coordinator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34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614</Words>
  <Application>Microsoft Office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Proxima Nova</vt:lpstr>
      <vt:lpstr>Symbol</vt:lpstr>
      <vt:lpstr>Times New Roman</vt:lpstr>
      <vt:lpstr>Wingdings</vt:lpstr>
      <vt:lpstr>Office Theme</vt:lpstr>
      <vt:lpstr>Sendco and Learning Coordinator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 Westlake</dc:creator>
  <cp:lastModifiedBy>Mrs L Kitchener</cp:lastModifiedBy>
  <cp:revision>15</cp:revision>
  <cp:lastPrinted>2023-09-22T11:25:05Z</cp:lastPrinted>
  <dcterms:created xsi:type="dcterms:W3CDTF">2023-07-27T10:34:34Z</dcterms:created>
  <dcterms:modified xsi:type="dcterms:W3CDTF">2024-10-25T15:13:06Z</dcterms:modified>
</cp:coreProperties>
</file>