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691" r:id="rId5"/>
    <p:sldMasterId id="2147483723" r:id="rId6"/>
    <p:sldMasterId id="2147483736" r:id="rId7"/>
  </p:sldMasterIdLst>
  <p:notesMasterIdLst>
    <p:notesMasterId r:id="rId20"/>
  </p:notesMasterIdLst>
  <p:handoutMasterIdLst>
    <p:handoutMasterId r:id="rId21"/>
  </p:handoutMasterIdLst>
  <p:sldIdLst>
    <p:sldId id="387" r:id="rId8"/>
    <p:sldId id="358" r:id="rId9"/>
    <p:sldId id="392" r:id="rId10"/>
    <p:sldId id="390" r:id="rId11"/>
    <p:sldId id="324" r:id="rId12"/>
    <p:sldId id="394" r:id="rId13"/>
    <p:sldId id="355" r:id="rId14"/>
    <p:sldId id="330" r:id="rId15"/>
    <p:sldId id="396" r:id="rId16"/>
    <p:sldId id="386" r:id="rId17"/>
    <p:sldId id="395" r:id="rId18"/>
    <p:sldId id="333" r:id="rId19"/>
  </p:sldIdLst>
  <p:sldSz cx="9144000" cy="6858000" type="screen4x3"/>
  <p:notesSz cx="6819900" cy="9918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>
          <p15:clr>
            <a:srgbClr val="A4A3A4"/>
          </p15:clr>
        </p15:guide>
        <p15:guide id="2" orient="horz" pos="981">
          <p15:clr>
            <a:srgbClr val="A4A3A4"/>
          </p15:clr>
        </p15:guide>
        <p15:guide id="3" orient="horz" pos="3952">
          <p15:clr>
            <a:srgbClr val="A4A3A4"/>
          </p15:clr>
        </p15:guide>
        <p15:guide id="4" orient="horz" pos="232">
          <p15:clr>
            <a:srgbClr val="A4A3A4"/>
          </p15:clr>
        </p15:guide>
        <p15:guide id="5" pos="226">
          <p15:clr>
            <a:srgbClr val="A4A3A4"/>
          </p15:clr>
        </p15:guide>
        <p15:guide id="6" pos="5534">
          <p15:clr>
            <a:srgbClr val="A4A3A4"/>
          </p15:clr>
        </p15:guide>
        <p15:guide id="7" pos="2941">
          <p15:clr>
            <a:srgbClr val="A4A3A4"/>
          </p15:clr>
        </p15:guide>
        <p15:guide id="8" pos="2819">
          <p15:clr>
            <a:srgbClr val="A4A3A4"/>
          </p15:clr>
        </p15:guide>
        <p15:guide id="9" orient="horz" pos="414">
          <p15:clr>
            <a:srgbClr val="A4A3A4"/>
          </p15:clr>
        </p15:guide>
        <p15:guide id="10" pos="4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 userDrawn="1">
          <p15:clr>
            <a:srgbClr val="A4A3A4"/>
          </p15:clr>
        </p15:guide>
        <p15:guide id="2" pos="214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Morrison" initials="A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43D9"/>
    <a:srgbClr val="2F8FD1"/>
    <a:srgbClr val="846B9D"/>
    <a:srgbClr val="00B6AA"/>
    <a:srgbClr val="E7E123"/>
    <a:srgbClr val="4499D9"/>
    <a:srgbClr val="8F52A3"/>
    <a:srgbClr val="FABB00"/>
    <a:srgbClr val="9C5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2" autoAdjust="0"/>
    <p:restoredTop sz="94598" autoAdjust="0"/>
  </p:normalViewPr>
  <p:slideViewPr>
    <p:cSldViewPr showGuides="1">
      <p:cViewPr varScale="1">
        <p:scale>
          <a:sx n="68" d="100"/>
          <a:sy n="68" d="100"/>
        </p:scale>
        <p:origin x="1170" y="60"/>
      </p:cViewPr>
      <p:guideLst>
        <p:guide orient="horz" pos="4088"/>
        <p:guide orient="horz" pos="981"/>
        <p:guide orient="horz" pos="3952"/>
        <p:guide orient="horz" pos="232"/>
        <p:guide pos="226"/>
        <p:guide pos="5534"/>
        <p:guide pos="2941"/>
        <p:guide pos="2819"/>
        <p:guide orient="horz" pos="414"/>
        <p:guide pos="41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3360" y="108"/>
      </p:cViewPr>
      <p:guideLst>
        <p:guide orient="horz" pos="3124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" userId="292e124a-4265-437e-acd8-72655be5f3fb" providerId="ADAL" clId="{CAC82D07-9125-4971-A96D-A97FD9092E01}"/>
    <pc:docChg chg="modSld">
      <pc:chgData name="Jon" userId="292e124a-4265-437e-acd8-72655be5f3fb" providerId="ADAL" clId="{CAC82D07-9125-4971-A96D-A97FD9092E01}" dt="2020-07-01T10:42:02.279" v="11" actId="6549"/>
      <pc:docMkLst>
        <pc:docMk/>
      </pc:docMkLst>
      <pc:sldChg chg="modNotesTx">
        <pc:chgData name="Jon" userId="292e124a-4265-437e-acd8-72655be5f3fb" providerId="ADAL" clId="{CAC82D07-9125-4971-A96D-A97FD9092E01}" dt="2020-07-01T10:41:40.347" v="4" actId="6549"/>
        <pc:sldMkLst>
          <pc:docMk/>
          <pc:sldMk cId="3289973707" sldId="324"/>
        </pc:sldMkLst>
      </pc:sldChg>
      <pc:sldChg chg="modNotesTx">
        <pc:chgData name="Jon" userId="292e124a-4265-437e-acd8-72655be5f3fb" providerId="ADAL" clId="{CAC82D07-9125-4971-A96D-A97FD9092E01}" dt="2020-07-01T10:41:48.689" v="7" actId="6549"/>
        <pc:sldMkLst>
          <pc:docMk/>
          <pc:sldMk cId="1845361926" sldId="330"/>
        </pc:sldMkLst>
      </pc:sldChg>
      <pc:sldChg chg="modNotesTx">
        <pc:chgData name="Jon" userId="292e124a-4265-437e-acd8-72655be5f3fb" providerId="ADAL" clId="{CAC82D07-9125-4971-A96D-A97FD9092E01}" dt="2020-07-01T10:42:02.279" v="11" actId="6549"/>
        <pc:sldMkLst>
          <pc:docMk/>
          <pc:sldMk cId="2393670449" sldId="333"/>
        </pc:sldMkLst>
      </pc:sldChg>
      <pc:sldChg chg="modNotesTx">
        <pc:chgData name="Jon" userId="292e124a-4265-437e-acd8-72655be5f3fb" providerId="ADAL" clId="{CAC82D07-9125-4971-A96D-A97FD9092E01}" dt="2020-07-01T10:41:45.783" v="6" actId="6549"/>
        <pc:sldMkLst>
          <pc:docMk/>
          <pc:sldMk cId="846678934" sldId="355"/>
        </pc:sldMkLst>
      </pc:sldChg>
      <pc:sldChg chg="modNotesTx">
        <pc:chgData name="Jon" userId="292e124a-4265-437e-acd8-72655be5f3fb" providerId="ADAL" clId="{CAC82D07-9125-4971-A96D-A97FD9092E01}" dt="2020-07-01T10:41:30.990" v="1" actId="6549"/>
        <pc:sldMkLst>
          <pc:docMk/>
          <pc:sldMk cId="812546216" sldId="358"/>
        </pc:sldMkLst>
      </pc:sldChg>
      <pc:sldChg chg="modNotesTx">
        <pc:chgData name="Jon" userId="292e124a-4265-437e-acd8-72655be5f3fb" providerId="ADAL" clId="{CAC82D07-9125-4971-A96D-A97FD9092E01}" dt="2020-07-01T10:41:57.499" v="9" actId="6549"/>
        <pc:sldMkLst>
          <pc:docMk/>
          <pc:sldMk cId="2681647589" sldId="386"/>
        </pc:sldMkLst>
      </pc:sldChg>
      <pc:sldChg chg="modNotesTx">
        <pc:chgData name="Jon" userId="292e124a-4265-437e-acd8-72655be5f3fb" providerId="ADAL" clId="{CAC82D07-9125-4971-A96D-A97FD9092E01}" dt="2020-07-01T10:41:27.803" v="0" actId="6549"/>
        <pc:sldMkLst>
          <pc:docMk/>
          <pc:sldMk cId="1974800251" sldId="387"/>
        </pc:sldMkLst>
      </pc:sldChg>
      <pc:sldChg chg="modNotesTx">
        <pc:chgData name="Jon" userId="292e124a-4265-437e-acd8-72655be5f3fb" providerId="ADAL" clId="{CAC82D07-9125-4971-A96D-A97FD9092E01}" dt="2020-07-01T10:41:37.535" v="3" actId="6549"/>
        <pc:sldMkLst>
          <pc:docMk/>
          <pc:sldMk cId="4242038492" sldId="390"/>
        </pc:sldMkLst>
      </pc:sldChg>
      <pc:sldChg chg="modNotesTx">
        <pc:chgData name="Jon" userId="292e124a-4265-437e-acd8-72655be5f3fb" providerId="ADAL" clId="{CAC82D07-9125-4971-A96D-A97FD9092E01}" dt="2020-07-01T10:41:34.833" v="2" actId="6549"/>
        <pc:sldMkLst>
          <pc:docMk/>
          <pc:sldMk cId="2342415984" sldId="392"/>
        </pc:sldMkLst>
      </pc:sldChg>
      <pc:sldChg chg="modNotesTx">
        <pc:chgData name="Jon" userId="292e124a-4265-437e-acd8-72655be5f3fb" providerId="ADAL" clId="{CAC82D07-9125-4971-A96D-A97FD9092E01}" dt="2020-07-01T10:41:43.003" v="5" actId="6549"/>
        <pc:sldMkLst>
          <pc:docMk/>
          <pc:sldMk cId="1007560222" sldId="394"/>
        </pc:sldMkLst>
      </pc:sldChg>
      <pc:sldChg chg="modNotesTx">
        <pc:chgData name="Jon" userId="292e124a-4265-437e-acd8-72655be5f3fb" providerId="ADAL" clId="{CAC82D07-9125-4971-A96D-A97FD9092E01}" dt="2020-07-01T10:41:59.858" v="10" actId="6549"/>
        <pc:sldMkLst>
          <pc:docMk/>
          <pc:sldMk cId="1961929799" sldId="395"/>
        </pc:sldMkLst>
      </pc:sldChg>
      <pc:sldChg chg="modNotesTx">
        <pc:chgData name="Jon" userId="292e124a-4265-437e-acd8-72655be5f3fb" providerId="ADAL" clId="{CAC82D07-9125-4971-A96D-A97FD9092E01}" dt="2020-07-01T10:41:53.594" v="8" actId="6549"/>
        <pc:sldMkLst>
          <pc:docMk/>
          <pc:sldMk cId="2336083750" sldId="39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"/>
          <c:y val="4.1666666666666664E-2"/>
          <c:w val="0.53888888888888886"/>
          <c:h val="0.8981481481481481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05-4456-9144-72257D7E7AF7}"/>
              </c:ext>
            </c:extLst>
          </c:dPt>
          <c:dPt>
            <c:idx val="1"/>
            <c:bubble3D val="0"/>
            <c:spPr>
              <a:solidFill>
                <a:srgbClr val="2F8FD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05-4456-9144-72257D7E7AF7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05-4456-9144-72257D7E7A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602E5-DB60-48CF-A881-9CE7EAEFF443}" type="datetimeFigureOut">
              <a:rPr lang="en-GB" smtClean="0"/>
              <a:pPr/>
              <a:t>01/07/2020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AA526-672E-4DD3-A394-6BDB0AB7B5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868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81705-EF38-4D8E-BF85-73828A7893F4}" type="datetimeFigureOut">
              <a:rPr lang="en-GB" smtClean="0"/>
              <a:pPr/>
              <a:t>01/07/2020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5A29D-C0B9-41C6-BEC0-29DFAAEEA4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9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A29D-C0B9-41C6-BEC0-29DFAAEEA4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990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A29D-C0B9-41C6-BEC0-29DFAAEEA4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47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8213-08AA-4A42-BD7E-4CC9E6DE62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058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A29D-C0B9-41C6-BEC0-29DFAAEEA4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87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F8213-08AA-4A42-BD7E-4CC9E6DE62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6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altLang="en-US" sz="8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8213-08AA-4A42-BD7E-4CC9E6DE62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731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A29D-C0B9-41C6-BEC0-29DFAAEEA4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023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A29D-C0B9-41C6-BEC0-29DFAAEEA45B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503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DF199-9D2A-4CF3-8D0C-0B7DFCDC9B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65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0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A29D-C0B9-41C6-BEC0-29DFAAEEA45B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376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A29D-C0B9-41C6-BEC0-29DFAAEEA45B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225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8213-08AA-4A42-BD7E-4CC9E6DE62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5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532" y="368660"/>
            <a:ext cx="4608512" cy="800219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2600" b="1">
                <a:ln>
                  <a:noFill/>
                </a:ln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49280"/>
            <a:ext cx="1224136" cy="789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B822DA-49C9-4804-8192-2D7A911EC0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60" y="20604"/>
            <a:ext cx="3029132" cy="103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4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53035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338045" y="3753035"/>
            <a:ext cx="4137118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8426450" cy="208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58649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deliver -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1557338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342671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5D06-9882-4E46-9327-9B5A73CDC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19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5400" y="1138239"/>
            <a:ext cx="4225163" cy="17872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5400" y="3146902"/>
            <a:ext cx="4225163" cy="18822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45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400" y="549141"/>
            <a:ext cx="2435073" cy="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1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-4988" y="858"/>
            <a:ext cx="9150132" cy="685714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0001" y="3774377"/>
            <a:ext cx="8600156" cy="1143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001" y="4989097"/>
            <a:ext cx="8600156" cy="11257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15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400" y="549141"/>
            <a:ext cx="2428479" cy="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43438" y="1138239"/>
            <a:ext cx="4227910" cy="17872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43438" y="3146902"/>
            <a:ext cx="4227910" cy="18822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45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400" y="549141"/>
            <a:ext cx="2428479" cy="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3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blac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587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75400" y="1138238"/>
            <a:ext cx="4225163" cy="17892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5400" y="3147038"/>
            <a:ext cx="4225163" cy="1882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45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400" y="558453"/>
            <a:ext cx="2435073" cy="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7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blac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0" y="-1159"/>
            <a:ext cx="9150132" cy="685714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001" y="3898053"/>
            <a:ext cx="8600156" cy="103909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001" y="4989097"/>
            <a:ext cx="8600156" cy="11257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15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400" y="558453"/>
            <a:ext cx="2435073" cy="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6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(blac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643438" y="1138238"/>
            <a:ext cx="4227910" cy="17892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43438" y="3147038"/>
            <a:ext cx="4227910" cy="1882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45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400" y="558453"/>
            <a:ext cx="2435073" cy="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70272" y="2984855"/>
            <a:ext cx="8599883" cy="1585557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150"/>
              </a:spcBef>
              <a:defRPr sz="2100" b="1">
                <a:solidFill>
                  <a:schemeClr val="tx1"/>
                </a:solidFill>
              </a:defRPr>
            </a:lvl1pPr>
            <a:lvl2pPr marL="0" indent="0" algn="l">
              <a:spcBef>
                <a:spcPts val="150"/>
              </a:spcBef>
              <a:buNone/>
              <a:defRPr sz="18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69999" y="2564673"/>
            <a:ext cx="732507" cy="411163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150"/>
              </a:spcBef>
              <a:defRPr sz="2100" b="1">
                <a:solidFill>
                  <a:schemeClr val="tx1"/>
                </a:solidFill>
              </a:defRPr>
            </a:lvl1pPr>
            <a:lvl2pPr marL="0" indent="0" algn="l">
              <a:spcBef>
                <a:spcPts val="150"/>
              </a:spcBef>
              <a:buNone/>
              <a:defRPr sz="165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258901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8774" y="2780928"/>
            <a:ext cx="8425694" cy="1008112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21288"/>
            <a:ext cx="1224136" cy="7899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E77774-3E3B-41AE-A097-E8B7782B59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0605"/>
            <a:ext cx="2195736" cy="74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07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blac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69999" y="2984855"/>
            <a:ext cx="8601349" cy="1585557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150"/>
              </a:spcBef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150"/>
              </a:spcBef>
              <a:buNone/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70272" y="2564673"/>
            <a:ext cx="732234" cy="411163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150"/>
              </a:spcBef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150"/>
              </a:spcBef>
              <a:buNone/>
              <a:defRPr sz="165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417939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0000" y="1708150"/>
            <a:ext cx="8600155" cy="4018118"/>
          </a:xfrm>
        </p:spPr>
        <p:txBody>
          <a:bodyPr>
            <a:noAutofit/>
          </a:bodyPr>
          <a:lstStyle>
            <a:lvl1pPr>
              <a:spcBef>
                <a:spcPts val="900"/>
              </a:spcBef>
              <a:defRPr sz="1500" b="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5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defRPr sz="15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defRPr sz="15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0000" y="393774"/>
            <a:ext cx="8600156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1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6394275"/>
            <a:ext cx="72747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67892" y="845797"/>
            <a:ext cx="8607998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0" y="6393509"/>
            <a:ext cx="3503084" cy="197792"/>
          </a:xfrm>
        </p:spPr>
        <p:txBody>
          <a:bodyPr anchor="ctr">
            <a:noAutofit/>
          </a:bodyPr>
          <a:lstStyle>
            <a:lvl1pPr>
              <a:spcBef>
                <a:spcPts val="450"/>
              </a:spcBef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5884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0000" y="1708150"/>
            <a:ext cx="4220100" cy="4003200"/>
          </a:xfrm>
        </p:spPr>
        <p:txBody>
          <a:bodyPr>
            <a:noAutofit/>
          </a:bodyPr>
          <a:lstStyle>
            <a:lvl1pPr>
              <a:spcBef>
                <a:spcPts val="900"/>
              </a:spcBef>
              <a:defRPr sz="1500" b="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5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defRPr sz="15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defRPr sz="15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Content Placeholder 35"/>
          <p:cNvSpPr>
            <a:spLocks noGrp="1"/>
          </p:cNvSpPr>
          <p:nvPr>
            <p:ph sz="quarter" idx="14" hasCustomPrompt="1"/>
          </p:nvPr>
        </p:nvSpPr>
        <p:spPr>
          <a:xfrm>
            <a:off x="4643681" y="1708150"/>
            <a:ext cx="4220100" cy="4003200"/>
          </a:xfrm>
        </p:spPr>
        <p:txBody>
          <a:bodyPr>
            <a:noAutofit/>
          </a:bodyPr>
          <a:lstStyle>
            <a:lvl1pPr>
              <a:spcBef>
                <a:spcPts val="900"/>
              </a:spcBef>
              <a:defRPr sz="1500" b="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5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defRPr sz="15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defRPr sz="15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0000" y="393774"/>
            <a:ext cx="8600156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1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6394275"/>
            <a:ext cx="72747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67892" y="845797"/>
            <a:ext cx="8607998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0" y="6393509"/>
            <a:ext cx="3503084" cy="197792"/>
          </a:xfrm>
        </p:spPr>
        <p:txBody>
          <a:bodyPr anchor="ctr">
            <a:noAutofit/>
          </a:bodyPr>
          <a:lstStyle>
            <a:lvl1pPr>
              <a:spcBef>
                <a:spcPts val="450"/>
              </a:spcBef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197042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9999" y="1708150"/>
            <a:ext cx="2759400" cy="4003675"/>
          </a:xfrm>
        </p:spPr>
        <p:txBody>
          <a:bodyPr>
            <a:noAutofit/>
          </a:bodyPr>
          <a:lstStyle>
            <a:lvl1pPr>
              <a:spcBef>
                <a:spcPts val="900"/>
              </a:spcBef>
              <a:defRPr sz="1350" b="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35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defRPr sz="135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defRPr sz="135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defRPr sz="13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188495" y="1708150"/>
            <a:ext cx="2759400" cy="4003675"/>
          </a:xfrm>
        </p:spPr>
        <p:txBody>
          <a:bodyPr>
            <a:noAutofit/>
          </a:bodyPr>
          <a:lstStyle>
            <a:lvl1pPr>
              <a:spcBef>
                <a:spcPts val="900"/>
              </a:spcBef>
              <a:defRPr sz="1350" b="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35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defRPr sz="135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defRPr sz="135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defRPr sz="13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6106990" y="1708150"/>
            <a:ext cx="2759400" cy="4003675"/>
          </a:xfrm>
        </p:spPr>
        <p:txBody>
          <a:bodyPr>
            <a:noAutofit/>
          </a:bodyPr>
          <a:lstStyle>
            <a:lvl1pPr>
              <a:spcBef>
                <a:spcPts val="900"/>
              </a:spcBef>
              <a:defRPr sz="1350" b="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35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defRPr sz="135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defRPr sz="135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defRPr sz="13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0000" y="393774"/>
            <a:ext cx="8600156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1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67892" y="845797"/>
            <a:ext cx="8607998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0" y="6393509"/>
            <a:ext cx="3503084" cy="197792"/>
          </a:xfrm>
        </p:spPr>
        <p:txBody>
          <a:bodyPr anchor="ctr">
            <a:noAutofit/>
          </a:bodyPr>
          <a:lstStyle>
            <a:lvl1pPr>
              <a:spcBef>
                <a:spcPts val="450"/>
              </a:spcBef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footer text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6394275"/>
            <a:ext cx="72747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4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9999" y="1708150"/>
            <a:ext cx="2035800" cy="4003675"/>
          </a:xfrm>
        </p:spPr>
        <p:txBody>
          <a:bodyPr>
            <a:noAutofit/>
          </a:bodyPr>
          <a:lstStyle>
            <a:lvl1pPr>
              <a:spcBef>
                <a:spcPts val="900"/>
              </a:spcBef>
              <a:defRPr sz="1200" b="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2456394" y="1708150"/>
            <a:ext cx="2035800" cy="4003675"/>
          </a:xfrm>
        </p:spPr>
        <p:txBody>
          <a:bodyPr>
            <a:noAutofit/>
          </a:bodyPr>
          <a:lstStyle>
            <a:lvl1pPr>
              <a:spcBef>
                <a:spcPts val="900"/>
              </a:spcBef>
              <a:defRPr sz="1200" b="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642790" y="1708150"/>
            <a:ext cx="2035800" cy="4003675"/>
          </a:xfrm>
        </p:spPr>
        <p:txBody>
          <a:bodyPr>
            <a:noAutofit/>
          </a:bodyPr>
          <a:lstStyle>
            <a:lvl1pPr>
              <a:spcBef>
                <a:spcPts val="900"/>
              </a:spcBef>
              <a:defRPr sz="1200" b="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829185" y="1708150"/>
            <a:ext cx="2035800" cy="4003675"/>
          </a:xfrm>
        </p:spPr>
        <p:txBody>
          <a:bodyPr>
            <a:noAutofit/>
          </a:bodyPr>
          <a:lstStyle>
            <a:lvl1pPr>
              <a:spcBef>
                <a:spcPts val="900"/>
              </a:spcBef>
              <a:defRPr sz="1200" b="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0000" y="393774"/>
            <a:ext cx="8600156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1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67892" y="845797"/>
            <a:ext cx="8607998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6393509"/>
            <a:ext cx="3503084" cy="197792"/>
          </a:xfrm>
        </p:spPr>
        <p:txBody>
          <a:bodyPr anchor="ctr">
            <a:noAutofit/>
          </a:bodyPr>
          <a:lstStyle>
            <a:lvl1pPr>
              <a:spcBef>
                <a:spcPts val="450"/>
              </a:spcBef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6394275"/>
            <a:ext cx="72747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18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0000" y="393774"/>
            <a:ext cx="8600156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1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6394275"/>
            <a:ext cx="72747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67892" y="845797"/>
            <a:ext cx="8607998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0" y="6393509"/>
            <a:ext cx="3503084" cy="197792"/>
          </a:xfrm>
        </p:spPr>
        <p:txBody>
          <a:bodyPr anchor="ctr">
            <a:noAutofit/>
          </a:bodyPr>
          <a:lstStyle>
            <a:lvl1pPr>
              <a:spcBef>
                <a:spcPts val="450"/>
              </a:spcBef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16864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6394275"/>
            <a:ext cx="72747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0" y="6393509"/>
            <a:ext cx="3503084" cy="197792"/>
          </a:xfrm>
        </p:spPr>
        <p:txBody>
          <a:bodyPr anchor="ctr">
            <a:noAutofit/>
          </a:bodyPr>
          <a:lstStyle>
            <a:lvl1pPr>
              <a:spcBef>
                <a:spcPts val="450"/>
              </a:spcBef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14252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70272" y="2984855"/>
            <a:ext cx="8599883" cy="1585557"/>
          </a:xfrm>
        </p:spPr>
        <p:txBody>
          <a:bodyPr anchor="t"/>
          <a:lstStyle>
            <a:lvl1pPr algn="l">
              <a:spcBef>
                <a:spcPts val="150"/>
              </a:spcBef>
              <a:defRPr sz="1800" b="1">
                <a:solidFill>
                  <a:schemeClr val="tx1"/>
                </a:solidFill>
              </a:defRPr>
            </a:lvl1pPr>
            <a:lvl2pPr marL="0" indent="0" algn="l">
              <a:spcBef>
                <a:spcPts val="150"/>
              </a:spcBef>
              <a:buNone/>
              <a:defRPr sz="165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69999" y="2564673"/>
            <a:ext cx="732507" cy="411163"/>
          </a:xfrm>
        </p:spPr>
        <p:txBody>
          <a:bodyPr anchor="t"/>
          <a:lstStyle>
            <a:lvl1pPr algn="l">
              <a:spcBef>
                <a:spcPts val="150"/>
              </a:spcBef>
              <a:defRPr sz="1800" b="1">
                <a:solidFill>
                  <a:schemeClr val="tx1"/>
                </a:solidFill>
              </a:defRPr>
            </a:lvl1pPr>
            <a:lvl2pPr marL="0" indent="0" algn="l">
              <a:spcBef>
                <a:spcPts val="150"/>
              </a:spcBef>
              <a:buNone/>
              <a:defRPr sz="165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6394275"/>
            <a:ext cx="72747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265510" y="6399213"/>
            <a:ext cx="4306490" cy="182562"/>
          </a:xfrm>
        </p:spPr>
        <p:txBody>
          <a:bodyPr anchor="ctr">
            <a:noAutofit/>
          </a:bodyPr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91637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70272" y="2984855"/>
            <a:ext cx="8599883" cy="1585557"/>
          </a:xfrm>
        </p:spPr>
        <p:txBody>
          <a:bodyPr anchor="t"/>
          <a:lstStyle>
            <a:lvl1pPr algn="l">
              <a:spcBef>
                <a:spcPts val="150"/>
              </a:spcBef>
              <a:defRPr sz="1800" b="1">
                <a:solidFill>
                  <a:schemeClr val="tx1"/>
                </a:solidFill>
              </a:defRPr>
            </a:lvl1pPr>
            <a:lvl2pPr marL="0" indent="0" algn="l">
              <a:spcBef>
                <a:spcPts val="150"/>
              </a:spcBef>
              <a:buNone/>
              <a:defRPr sz="165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69999" y="2564673"/>
            <a:ext cx="732507" cy="411163"/>
          </a:xfrm>
        </p:spPr>
        <p:txBody>
          <a:bodyPr anchor="t"/>
          <a:lstStyle>
            <a:lvl1pPr algn="l">
              <a:spcBef>
                <a:spcPts val="150"/>
              </a:spcBef>
              <a:defRPr sz="1800" b="1">
                <a:solidFill>
                  <a:schemeClr val="tx1"/>
                </a:solidFill>
              </a:defRPr>
            </a:lvl1pPr>
            <a:lvl2pPr marL="0" indent="0" algn="l">
              <a:spcBef>
                <a:spcPts val="150"/>
              </a:spcBef>
              <a:buNone/>
              <a:defRPr sz="165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6394275"/>
            <a:ext cx="72747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265510" y="6399213"/>
            <a:ext cx="4306490" cy="182562"/>
          </a:xfrm>
        </p:spPr>
        <p:txBody>
          <a:bodyPr anchor="ctr">
            <a:noAutofit/>
          </a:bodyPr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56814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3 x Content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999" y="1708150"/>
            <a:ext cx="2759400" cy="4003675"/>
          </a:xfrm>
        </p:spPr>
        <p:txBody>
          <a:bodyPr>
            <a:noAutofit/>
          </a:bodyPr>
          <a:lstStyle>
            <a:lvl1pPr>
              <a:defRPr sz="1050" b="0">
                <a:solidFill>
                  <a:schemeClr val="tx1"/>
                </a:solidFill>
              </a:defRPr>
            </a:lvl1pPr>
            <a:lvl2pPr>
              <a:spcBef>
                <a:spcPts val="450"/>
              </a:spcBef>
              <a:defRPr sz="1050">
                <a:solidFill>
                  <a:schemeClr val="tx1"/>
                </a:solidFill>
              </a:defRPr>
            </a:lvl2pPr>
            <a:lvl3pPr>
              <a:spcBef>
                <a:spcPts val="45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45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45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3188494" y="1708150"/>
            <a:ext cx="2759400" cy="4003675"/>
          </a:xfrm>
        </p:spPr>
        <p:txBody>
          <a:bodyPr>
            <a:noAutofit/>
          </a:bodyPr>
          <a:lstStyle>
            <a:lvl1pPr>
              <a:defRPr sz="1050" b="0">
                <a:solidFill>
                  <a:schemeClr val="tx1"/>
                </a:solidFill>
              </a:defRPr>
            </a:lvl1pPr>
            <a:lvl2pPr>
              <a:spcBef>
                <a:spcPts val="450"/>
              </a:spcBef>
              <a:defRPr sz="1050">
                <a:solidFill>
                  <a:schemeClr val="tx1"/>
                </a:solidFill>
              </a:defRPr>
            </a:lvl2pPr>
            <a:lvl3pPr>
              <a:spcBef>
                <a:spcPts val="45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45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45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6106990" y="1708150"/>
            <a:ext cx="2757996" cy="4003675"/>
          </a:xfrm>
        </p:spPr>
        <p:txBody>
          <a:bodyPr>
            <a:noAutofit/>
          </a:bodyPr>
          <a:lstStyle>
            <a:lvl1pPr>
              <a:defRPr sz="1050" b="0">
                <a:solidFill>
                  <a:schemeClr val="tx1"/>
                </a:solidFill>
              </a:defRPr>
            </a:lvl1pPr>
            <a:lvl2pPr>
              <a:spcBef>
                <a:spcPts val="450"/>
              </a:spcBef>
              <a:defRPr sz="1050">
                <a:solidFill>
                  <a:schemeClr val="tx1"/>
                </a:solidFill>
              </a:defRPr>
            </a:lvl2pPr>
            <a:lvl3pPr>
              <a:spcBef>
                <a:spcPts val="45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45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45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70000" y="430718"/>
            <a:ext cx="8600156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267892" y="909636"/>
            <a:ext cx="8607998" cy="396875"/>
          </a:xfrm>
        </p:spPr>
        <p:txBody>
          <a:bodyPr/>
          <a:lstStyle>
            <a:lvl1pPr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0" y="6393509"/>
            <a:ext cx="3503084" cy="197792"/>
          </a:xfrm>
        </p:spPr>
        <p:txBody>
          <a:bodyPr anchor="ctr">
            <a:noAutofit/>
          </a:bodyPr>
          <a:lstStyle>
            <a:lvl1pPr>
              <a:spcBef>
                <a:spcPts val="450"/>
              </a:spcBef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footer text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6394275"/>
            <a:ext cx="72747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5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28700"/>
            <a:ext cx="6300700" cy="44553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Insert presentation title here 00/00/2016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038960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532" y="368660"/>
            <a:ext cx="4608512" cy="800219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2600" b="1">
                <a:ln>
                  <a:noFill/>
                </a:ln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6E83E-6D83-4395-8329-FD3E12CA78B8}"/>
              </a:ext>
            </a:extLst>
          </p:cNvPr>
          <p:cNvSpPr/>
          <p:nvPr userDrawn="1"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5" y="5809227"/>
            <a:ext cx="1411941" cy="911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3A8215-1CDB-4C08-A782-F2C8B144CE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595" y="69956"/>
            <a:ext cx="1753292" cy="59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8774" y="2780928"/>
            <a:ext cx="8425694" cy="1008112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49434"/>
            <a:ext cx="1823262" cy="576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" y="5878068"/>
            <a:ext cx="1411941" cy="9110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7D45EB-91FE-4B84-ACB6-E41A9C902A6E}"/>
              </a:ext>
            </a:extLst>
          </p:cNvPr>
          <p:cNvSpPr/>
          <p:nvPr userDrawn="1"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F8FD1"/>
          </a:solidFill>
          <a:ln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1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28700"/>
            <a:ext cx="6300700" cy="44553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3930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17719" cy="435648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1035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02" y="764704"/>
            <a:ext cx="6826002" cy="4356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09971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8316913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61664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idx="12"/>
          </p:nvPr>
        </p:nvSpPr>
        <p:spPr>
          <a:xfrm>
            <a:off x="4672198" y="1557338"/>
            <a:ext cx="4113027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2016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624638" y="1557338"/>
            <a:ext cx="2160587" cy="47164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58775" y="1557338"/>
            <a:ext cx="6193445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2494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360000"/>
            <a:ext cx="8425692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79949" y="1557338"/>
            <a:ext cx="4105275" cy="456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8208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53035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338045" y="3753035"/>
            <a:ext cx="4137118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8426450" cy="208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6820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17719" cy="435648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92246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deliver -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1557338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50293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5D06-9882-4E46-9327-9B5A73CDC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532" y="368660"/>
            <a:ext cx="4608512" cy="800219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2600" b="1">
                <a:ln>
                  <a:noFill/>
                </a:ln>
                <a:solidFill>
                  <a:srgbClr val="2F8FD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74696"/>
            <a:ext cx="1215031" cy="6226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96E83E-6D83-4395-8329-FD3E12CA78B8}"/>
              </a:ext>
            </a:extLst>
          </p:cNvPr>
          <p:cNvSpPr/>
          <p:nvPr userDrawn="1"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F8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F5CA1-AA58-4D7E-99AA-488333F8C8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2720"/>
            <a:ext cx="1619672" cy="5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276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8774" y="2780928"/>
            <a:ext cx="8425694" cy="1008112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74696"/>
            <a:ext cx="1215031" cy="622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8BF7A2-437E-411E-AD32-19554D07AB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2720"/>
            <a:ext cx="1619672" cy="5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86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28700"/>
            <a:ext cx="6300700" cy="44553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Insert presentation title here 00/00/2016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806687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17719" cy="435648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625731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02" y="764704"/>
            <a:ext cx="6826002" cy="4356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8174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8316913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8186942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idx="12"/>
          </p:nvPr>
        </p:nvSpPr>
        <p:spPr>
          <a:xfrm>
            <a:off x="4672198" y="1557338"/>
            <a:ext cx="4113027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5805859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624638" y="1557338"/>
            <a:ext cx="2160587" cy="47164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58775" y="1557338"/>
            <a:ext cx="6193445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392787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02" y="764704"/>
            <a:ext cx="6826002" cy="4356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844631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360000"/>
            <a:ext cx="8425692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79949" y="1557338"/>
            <a:ext cx="4105275" cy="456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807530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53035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338045" y="3753035"/>
            <a:ext cx="4137118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8426450" cy="208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6887753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deliver -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1557338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9863742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5D06-9882-4E46-9327-9B5A73CDC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8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8316913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85784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idx="12"/>
          </p:nvPr>
        </p:nvSpPr>
        <p:spPr>
          <a:xfrm>
            <a:off x="4672198" y="1557338"/>
            <a:ext cx="4113027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84937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624638" y="1557338"/>
            <a:ext cx="2160587" cy="47164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58775" y="1557338"/>
            <a:ext cx="6193445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56025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360000"/>
            <a:ext cx="8425692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79949" y="1557338"/>
            <a:ext cx="4105275" cy="456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848969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38138" y="6410172"/>
            <a:ext cx="6048000" cy="3672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00" b="0" kern="1200" baseline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/>
              <a:t>Insert presentation title here 00/00/2016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5" y="360000"/>
            <a:ext cx="8426450" cy="981438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58775" y="1557338"/>
            <a:ext cx="8328025" cy="471646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532440" y="6492874"/>
            <a:ext cx="252028" cy="367200"/>
          </a:xfrm>
          <a:prstGeom prst="rect">
            <a:avLst/>
          </a:prstGeom>
        </p:spPr>
        <p:txBody>
          <a:bodyPr vert="horz" lIns="0" tIns="36000" rIns="0" bIns="0" rtlCol="0" anchor="t" anchorCtr="0"/>
          <a:lstStyle>
            <a:lvl1pPr marL="0" algn="r" defTabSz="914400" rtl="0" eaLnBrk="1" latinLnBrk="0" hangingPunct="1">
              <a:defRPr lang="en-GB" sz="1000" b="0" kern="120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38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0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763" indent="0" algn="l" defTabSz="914400" rtl="0" eaLnBrk="1" latinLnBrk="0" hangingPunct="1">
        <a:spcBef>
          <a:spcPts val="0"/>
        </a:spcBef>
        <a:buFont typeface="Arial" pitchFamily="34" charset="0"/>
        <a:buNone/>
        <a:defRPr sz="1800" b="1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3175" indent="0" algn="l" defTabSz="914400" rtl="0" eaLnBrk="1" latinLnBrk="0" hangingPunct="1">
        <a:spcBef>
          <a:spcPts val="0"/>
        </a:spcBef>
        <a:buFont typeface="Lucida Grande"/>
        <a:buNone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Char char="–"/>
        <a:tabLst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72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08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 bwMode="ltGray">
          <a:xfrm>
            <a:off x="0" y="6124756"/>
            <a:ext cx="9144000" cy="73324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050" b="0" dirty="0" err="1"/>
          </a:p>
        </p:txBody>
      </p:sp>
      <p:grpSp>
        <p:nvGrpSpPr>
          <p:cNvPr id="7" name="Group 6"/>
          <p:cNvGrpSpPr/>
          <p:nvPr/>
        </p:nvGrpSpPr>
        <p:grpSpPr>
          <a:xfrm>
            <a:off x="-857250" y="-438330"/>
            <a:ext cx="10287000" cy="6590943"/>
            <a:chOff x="-1143000" y="-438330"/>
            <a:chExt cx="13716000" cy="6590943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1182687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-256200" y="1138238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256200" y="612000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 userDrawn="1"/>
          </p:nvSpPr>
          <p:spPr>
            <a:xfrm>
              <a:off x="-747711" y="1075580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3.16cm</a:t>
              </a:r>
            </a:p>
          </p:txBody>
        </p:sp>
        <p:cxnSp>
          <p:nvCxnSpPr>
            <p:cNvPr id="21" name="Straight Connector 20"/>
            <p:cNvCxnSpPr/>
            <p:nvPr userDrawn="1"/>
          </p:nvCxnSpPr>
          <p:spPr>
            <a:xfrm>
              <a:off x="-256200" y="2282296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56200" y="2854325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256200" y="3998383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-256200" y="4570412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-256200" y="5142441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114935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212003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309071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406140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503208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60027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697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794413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891482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88550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085619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1049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100772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9105543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813381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71620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521863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424690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327518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230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331727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64615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4.75cm</a:t>
              </a: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-747711" y="2216732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6.34cm</a:t>
              </a:r>
            </a:p>
          </p:txBody>
        </p:sp>
        <p:sp>
          <p:nvSpPr>
            <p:cNvPr id="53" name="TextBox 52"/>
            <p:cNvSpPr txBox="1"/>
            <p:nvPr userDrawn="1"/>
          </p:nvSpPr>
          <p:spPr>
            <a:xfrm>
              <a:off x="-747711" y="2787308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7.93cm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9.52cm</a:t>
              </a:r>
            </a:p>
          </p:txBody>
        </p:sp>
        <p:sp>
          <p:nvSpPr>
            <p:cNvPr id="55" name="TextBox 54"/>
            <p:cNvSpPr txBox="1"/>
            <p:nvPr userDrawn="1"/>
          </p:nvSpPr>
          <p:spPr>
            <a:xfrm>
              <a:off x="-747711" y="3928460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11.11cm</a:t>
              </a:r>
            </a:p>
          </p:txBody>
        </p:sp>
        <p:sp>
          <p:nvSpPr>
            <p:cNvPr id="56" name="TextBox 55"/>
            <p:cNvSpPr txBox="1"/>
            <p:nvPr userDrawn="1"/>
          </p:nvSpPr>
          <p:spPr>
            <a:xfrm>
              <a:off x="-747711" y="44990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12.70cm</a:t>
              </a: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-747711" y="5069612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14.29cm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640188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15.87cm</a:t>
              </a:r>
            </a:p>
          </p:txBody>
        </p:sp>
        <p:sp>
          <p:nvSpPr>
            <p:cNvPr id="59" name="TextBox 58"/>
            <p:cNvSpPr txBox="1"/>
            <p:nvPr userDrawn="1"/>
          </p:nvSpPr>
          <p:spPr>
            <a:xfrm>
              <a:off x="-747711" y="6060280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17.00cm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 dirty="0">
                  <a:solidFill>
                    <a:schemeClr val="tx1"/>
                  </a:solidFill>
                </a:rPr>
                <a:t>1.00cm</a:t>
              </a:r>
            </a:p>
          </p:txBody>
        </p:sp>
        <p:sp>
          <p:nvSpPr>
            <p:cNvPr id="61" name="TextBox 60"/>
            <p:cNvSpPr txBox="1"/>
            <p:nvPr userDrawn="1"/>
          </p:nvSpPr>
          <p:spPr>
            <a:xfrm>
              <a:off x="1276838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 dirty="0">
                  <a:solidFill>
                    <a:schemeClr val="tx1"/>
                  </a:solidFill>
                </a:rPr>
                <a:t>3.70cm</a:t>
              </a:r>
            </a:p>
          </p:txBody>
        </p:sp>
        <p:sp>
          <p:nvSpPr>
            <p:cNvPr id="62" name="TextBox 61"/>
            <p:cNvSpPr txBox="1"/>
            <p:nvPr userDrawn="1"/>
          </p:nvSpPr>
          <p:spPr>
            <a:xfrm>
              <a:off x="2248876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 dirty="0">
                  <a:solidFill>
                    <a:schemeClr val="tx1"/>
                  </a:solidFill>
                </a:rPr>
                <a:t>6.40cm</a:t>
              </a:r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3220914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 dirty="0">
                  <a:solidFill>
                    <a:schemeClr val="tx1"/>
                  </a:solidFill>
                </a:rPr>
                <a:t>9.10cm</a:t>
              </a:r>
            </a:p>
          </p:txBody>
        </p:sp>
        <p:sp>
          <p:nvSpPr>
            <p:cNvPr id="64" name="TextBox 63"/>
            <p:cNvSpPr txBox="1"/>
            <p:nvPr userDrawn="1"/>
          </p:nvSpPr>
          <p:spPr>
            <a:xfrm>
              <a:off x="4192952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 dirty="0">
                  <a:solidFill>
                    <a:schemeClr val="tx1"/>
                  </a:solidFill>
                </a:rPr>
                <a:t>11.80cm</a:t>
              </a:r>
            </a:p>
          </p:txBody>
        </p:sp>
        <p:sp>
          <p:nvSpPr>
            <p:cNvPr id="65" name="TextBox 64"/>
            <p:cNvSpPr txBox="1"/>
            <p:nvPr userDrawn="1"/>
          </p:nvSpPr>
          <p:spPr>
            <a:xfrm>
              <a:off x="5164990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 dirty="0">
                  <a:solidFill>
                    <a:schemeClr val="tx1"/>
                  </a:solidFill>
                </a:rPr>
                <a:t>14.50cm</a:t>
              </a:r>
            </a:p>
          </p:txBody>
        </p:sp>
        <p:sp>
          <p:nvSpPr>
            <p:cNvPr id="66" name="TextBox 65"/>
            <p:cNvSpPr txBox="1"/>
            <p:nvPr userDrawn="1"/>
          </p:nvSpPr>
          <p:spPr>
            <a:xfrm>
              <a:off x="6137028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 dirty="0">
                  <a:solidFill>
                    <a:schemeClr val="tx1"/>
                  </a:solidFill>
                </a:rPr>
                <a:t>17.20cm</a:t>
              </a:r>
            </a:p>
          </p:txBody>
        </p:sp>
        <p:sp>
          <p:nvSpPr>
            <p:cNvPr id="67" name="TextBox 66"/>
            <p:cNvSpPr txBox="1"/>
            <p:nvPr userDrawn="1"/>
          </p:nvSpPr>
          <p:spPr>
            <a:xfrm>
              <a:off x="7109066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 dirty="0">
                  <a:solidFill>
                    <a:schemeClr val="tx1"/>
                  </a:solidFill>
                </a:rPr>
                <a:t>9.90cm</a:t>
              </a:r>
            </a:p>
          </p:txBody>
        </p:sp>
        <p:sp>
          <p:nvSpPr>
            <p:cNvPr id="68" name="TextBox 67"/>
            <p:cNvSpPr txBox="1"/>
            <p:nvPr userDrawn="1"/>
          </p:nvSpPr>
          <p:spPr>
            <a:xfrm>
              <a:off x="8081104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 dirty="0">
                  <a:solidFill>
                    <a:schemeClr val="tx1"/>
                  </a:solidFill>
                </a:rPr>
                <a:t>22.60cm</a:t>
              </a:r>
            </a:p>
          </p:txBody>
        </p:sp>
        <p:sp>
          <p:nvSpPr>
            <p:cNvPr id="69" name="TextBox 68"/>
            <p:cNvSpPr txBox="1"/>
            <p:nvPr userDrawn="1"/>
          </p:nvSpPr>
          <p:spPr>
            <a:xfrm>
              <a:off x="9053142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 dirty="0">
                  <a:solidFill>
                    <a:schemeClr val="tx1"/>
                  </a:solidFill>
                </a:rPr>
                <a:t>25.30cm</a:t>
              </a:r>
            </a:p>
          </p:txBody>
        </p:sp>
        <p:sp>
          <p:nvSpPr>
            <p:cNvPr id="70" name="TextBox 69"/>
            <p:cNvSpPr txBox="1"/>
            <p:nvPr userDrawn="1"/>
          </p:nvSpPr>
          <p:spPr>
            <a:xfrm>
              <a:off x="10025180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 dirty="0">
                  <a:solidFill>
                    <a:schemeClr val="tx1"/>
                  </a:solidFill>
                </a:rPr>
                <a:t>27.99cm</a:t>
              </a:r>
            </a:p>
          </p:txBody>
        </p:sp>
        <p:sp>
          <p:nvSpPr>
            <p:cNvPr id="71" name="TextBox 70"/>
            <p:cNvSpPr txBox="1"/>
            <p:nvPr userDrawn="1"/>
          </p:nvSpPr>
          <p:spPr>
            <a:xfrm>
              <a:off x="10997215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 dirty="0">
                  <a:solidFill>
                    <a:schemeClr val="tx1"/>
                  </a:solidFill>
                </a:rPr>
                <a:t>30.69cm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61750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32.85cm</a:t>
              </a:r>
            </a:p>
          </p:txBody>
        </p:sp>
        <p:sp>
          <p:nvSpPr>
            <p:cNvPr id="74" name="TextBox 73"/>
            <p:cNvSpPr txBox="1"/>
            <p:nvPr userDrawn="1"/>
          </p:nvSpPr>
          <p:spPr>
            <a:xfrm>
              <a:off x="10490780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30.16cm</a:t>
              </a:r>
            </a:p>
          </p:txBody>
        </p:sp>
        <p:sp>
          <p:nvSpPr>
            <p:cNvPr id="75" name="TextBox 74"/>
            <p:cNvSpPr txBox="1"/>
            <p:nvPr userDrawn="1"/>
          </p:nvSpPr>
          <p:spPr>
            <a:xfrm>
              <a:off x="9519807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27.46cm</a:t>
              </a:r>
            </a:p>
          </p:txBody>
        </p:sp>
        <p:sp>
          <p:nvSpPr>
            <p:cNvPr id="76" name="TextBox 75"/>
            <p:cNvSpPr txBox="1"/>
            <p:nvPr userDrawn="1"/>
          </p:nvSpPr>
          <p:spPr>
            <a:xfrm>
              <a:off x="8548834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24.76cm</a:t>
              </a:r>
            </a:p>
          </p:txBody>
        </p:sp>
        <p:sp>
          <p:nvSpPr>
            <p:cNvPr id="77" name="TextBox 76"/>
            <p:cNvSpPr txBox="1"/>
            <p:nvPr userDrawn="1"/>
          </p:nvSpPr>
          <p:spPr>
            <a:xfrm>
              <a:off x="7577861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22.07cm</a:t>
              </a:r>
            </a:p>
          </p:txBody>
        </p:sp>
        <p:sp>
          <p:nvSpPr>
            <p:cNvPr id="78" name="TextBox 77"/>
            <p:cNvSpPr txBox="1"/>
            <p:nvPr userDrawn="1"/>
          </p:nvSpPr>
          <p:spPr>
            <a:xfrm>
              <a:off x="6606888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19.37cm</a:t>
              </a:r>
            </a:p>
          </p:txBody>
        </p:sp>
        <p:sp>
          <p:nvSpPr>
            <p:cNvPr id="79" name="TextBox 78"/>
            <p:cNvSpPr txBox="1"/>
            <p:nvPr userDrawn="1"/>
          </p:nvSpPr>
          <p:spPr>
            <a:xfrm>
              <a:off x="5635915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16.67cm</a:t>
              </a:r>
            </a:p>
          </p:txBody>
        </p:sp>
        <p:sp>
          <p:nvSpPr>
            <p:cNvPr id="80" name="TextBox 79"/>
            <p:cNvSpPr txBox="1"/>
            <p:nvPr userDrawn="1"/>
          </p:nvSpPr>
          <p:spPr>
            <a:xfrm>
              <a:off x="4664942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13.98cm</a:t>
              </a:r>
            </a:p>
          </p:txBody>
        </p:sp>
        <p:sp>
          <p:nvSpPr>
            <p:cNvPr id="81" name="TextBox 80"/>
            <p:cNvSpPr txBox="1"/>
            <p:nvPr userDrawn="1"/>
          </p:nvSpPr>
          <p:spPr>
            <a:xfrm>
              <a:off x="3693969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11.28cm</a:t>
              </a:r>
            </a:p>
          </p:txBody>
        </p:sp>
        <p:sp>
          <p:nvSpPr>
            <p:cNvPr id="82" name="TextBox 81"/>
            <p:cNvSpPr txBox="1"/>
            <p:nvPr userDrawn="1"/>
          </p:nvSpPr>
          <p:spPr>
            <a:xfrm>
              <a:off x="2722996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8.59cm</a:t>
              </a:r>
            </a:p>
          </p:txBody>
        </p:sp>
        <p:sp>
          <p:nvSpPr>
            <p:cNvPr id="83" name="TextBox 82"/>
            <p:cNvSpPr txBox="1"/>
            <p:nvPr userDrawn="1"/>
          </p:nvSpPr>
          <p:spPr>
            <a:xfrm>
              <a:off x="1752023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5.89cm</a:t>
              </a:r>
            </a:p>
          </p:txBody>
        </p:sp>
        <p:sp>
          <p:nvSpPr>
            <p:cNvPr id="84" name="TextBox 83"/>
            <p:cNvSpPr txBox="1"/>
            <p:nvPr userDrawn="1"/>
          </p:nvSpPr>
          <p:spPr>
            <a:xfrm>
              <a:off x="781050" y="-43743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3.19cm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60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5763299"/>
              <a:ext cx="83396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769267"/>
              <a:ext cx="83396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Content Top</a:t>
              </a:r>
            </a:p>
          </p:txBody>
        </p:sp>
        <p:sp>
          <p:nvSpPr>
            <p:cNvPr id="87" name="TextBox 86"/>
            <p:cNvSpPr txBox="1"/>
            <p:nvPr userDrawn="1"/>
          </p:nvSpPr>
          <p:spPr>
            <a:xfrm>
              <a:off x="-1143000" y="1198691"/>
              <a:ext cx="83396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Heading Baseline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 dirty="0">
                  <a:solidFill>
                    <a:schemeClr val="tx1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933758" y="-438330"/>
              <a:ext cx="639242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 dirty="0">
                  <a:solidFill>
                    <a:schemeClr val="tx1"/>
                  </a:solidFill>
                </a:rPr>
                <a:t>Right Margin</a:t>
              </a:r>
            </a:p>
          </p:txBody>
        </p:sp>
      </p:grpSp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270000" y="430718"/>
            <a:ext cx="8600156" cy="7043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270000" y="1708150"/>
            <a:ext cx="8600156" cy="4003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6394275"/>
            <a:ext cx="72747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4" name="Straight Connector 93"/>
          <p:cNvCxnSpPr/>
          <p:nvPr/>
        </p:nvCxnSpPr>
        <p:spPr>
          <a:xfrm>
            <a:off x="0" y="6124991"/>
            <a:ext cx="9144900" cy="0"/>
          </a:xfrm>
          <a:prstGeom prst="line">
            <a:avLst/>
          </a:prstGeom>
          <a:ln w="19050"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0273" y="6382950"/>
            <a:ext cx="1727203" cy="21960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85" y="6248202"/>
            <a:ext cx="435455" cy="489097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229948" y="6400602"/>
            <a:ext cx="514226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50" dirty="0"/>
              <a:t>Draft findings – embargoed until publication</a:t>
            </a:r>
          </a:p>
        </p:txBody>
      </p:sp>
    </p:spTree>
    <p:extLst>
      <p:ext uri="{BB962C8B-B14F-4D97-AF65-F5344CB8AC3E}">
        <p14:creationId xmlns:p14="http://schemas.microsoft.com/office/powerpoint/2010/main" val="352822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8" r:id="rId16"/>
    <p:sldLayoutId id="214748370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100000"/>
        </a:lnSpc>
        <a:spcBef>
          <a:spcPts val="450"/>
        </a:spcBef>
        <a:buNone/>
        <a:defRPr sz="2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135731" indent="-135731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=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271463" indent="-135731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=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407194" indent="-135731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=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535781" indent="-12858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=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7">
          <p15:clr>
            <a:srgbClr val="A4A3A4"/>
          </p15:clr>
        </p15:guide>
        <p15:guide id="2" orient="horz" pos="2159">
          <p15:clr>
            <a:srgbClr val="A4A3A4"/>
          </p15:clr>
        </p15:guide>
        <p15:guide id="3" pos="725">
          <p15:clr>
            <a:srgbClr val="A4A3A4"/>
          </p15:clr>
        </p15:guide>
        <p15:guide id="4" pos="842">
          <p15:clr>
            <a:srgbClr val="A4A3A4"/>
          </p15:clr>
        </p15:guide>
        <p15:guide id="5" pos="1335">
          <p15:clr>
            <a:srgbClr val="A4A3A4"/>
          </p15:clr>
        </p15:guide>
        <p15:guide id="6" pos="1454">
          <p15:clr>
            <a:srgbClr val="A4A3A4"/>
          </p15:clr>
        </p15:guide>
        <p15:guide id="7" pos="1947">
          <p15:clr>
            <a:srgbClr val="A4A3A4"/>
          </p15:clr>
        </p15:guide>
        <p15:guide id="8" pos="2064">
          <p15:clr>
            <a:srgbClr val="A4A3A4"/>
          </p15:clr>
        </p15:guide>
        <p15:guide id="9" pos="2558">
          <p15:clr>
            <a:srgbClr val="A4A3A4"/>
          </p15:clr>
        </p15:guide>
        <p15:guide id="10" pos="2678">
          <p15:clr>
            <a:srgbClr val="A4A3A4"/>
          </p15:clr>
        </p15:guide>
        <p15:guide id="11" pos="3170">
          <p15:clr>
            <a:srgbClr val="A4A3A4"/>
          </p15:clr>
        </p15:guide>
        <p15:guide id="12" pos="3288">
          <p15:clr>
            <a:srgbClr val="A4A3A4"/>
          </p15:clr>
        </p15:guide>
        <p15:guide id="13" pos="3780">
          <p15:clr>
            <a:srgbClr val="A4A3A4"/>
          </p15:clr>
        </p15:guide>
        <p15:guide id="14" pos="3900">
          <p15:clr>
            <a:srgbClr val="A4A3A4"/>
          </p15:clr>
        </p15:guide>
        <p15:guide id="15" pos="4392">
          <p15:clr>
            <a:srgbClr val="A4A3A4"/>
          </p15:clr>
        </p15:guide>
        <p15:guide id="16" pos="4512">
          <p15:clr>
            <a:srgbClr val="A4A3A4"/>
          </p15:clr>
        </p15:guide>
        <p15:guide id="17" pos="5124">
          <p15:clr>
            <a:srgbClr val="A4A3A4"/>
          </p15:clr>
        </p15:guide>
        <p15:guide id="18" pos="5004">
          <p15:clr>
            <a:srgbClr val="A4A3A4"/>
          </p15:clr>
        </p15:guide>
        <p15:guide id="19" pos="5616">
          <p15:clr>
            <a:srgbClr val="A4A3A4"/>
          </p15:clr>
        </p15:guide>
        <p15:guide id="20" pos="5736">
          <p15:clr>
            <a:srgbClr val="A4A3A4"/>
          </p15:clr>
        </p15:guide>
        <p15:guide id="21" pos="6227">
          <p15:clr>
            <a:srgbClr val="A4A3A4"/>
          </p15:clr>
        </p15:guide>
        <p15:guide id="22" pos="6348">
          <p15:clr>
            <a:srgbClr val="A4A3A4"/>
          </p15:clr>
        </p15:guide>
        <p15:guide id="23" pos="6839">
          <p15:clr>
            <a:srgbClr val="A4A3A4"/>
          </p15:clr>
        </p15:guide>
        <p15:guide id="24" pos="6960">
          <p15:clr>
            <a:srgbClr val="A4A3A4"/>
          </p15:clr>
        </p15:guide>
        <p15:guide id="25" pos="7451">
          <p15:clr>
            <a:srgbClr val="A4A3A4"/>
          </p15:clr>
        </p15:guide>
        <p15:guide id="26" orient="horz" pos="1799">
          <p15:clr>
            <a:srgbClr val="A4A3A4"/>
          </p15:clr>
        </p15:guide>
        <p15:guide id="27" orient="horz" pos="1437">
          <p15:clr>
            <a:srgbClr val="A4A3A4"/>
          </p15:clr>
        </p15:guide>
        <p15:guide id="28" orient="horz" pos="1077">
          <p15:clr>
            <a:srgbClr val="A4A3A4"/>
          </p15:clr>
        </p15:guide>
        <p15:guide id="29" orient="horz" pos="717">
          <p15:clr>
            <a:srgbClr val="A4A3A4"/>
          </p15:clr>
        </p15:guide>
        <p15:guide id="30" orient="horz" pos="2519">
          <p15:clr>
            <a:srgbClr val="A4A3A4"/>
          </p15:clr>
        </p15:guide>
        <p15:guide id="31" orient="horz" pos="2879">
          <p15:clr>
            <a:srgbClr val="A4A3A4"/>
          </p15:clr>
        </p15:guide>
        <p15:guide id="32" orient="horz" pos="3240">
          <p15:clr>
            <a:srgbClr val="A4A3A4"/>
          </p15:clr>
        </p15:guide>
        <p15:guide id="33" orient="horz" pos="3600">
          <p15:clr>
            <a:srgbClr val="A4A3A4"/>
          </p15:clr>
        </p15:guide>
        <p15:guide id="34" orient="horz" pos="3855">
          <p15:clr>
            <a:srgbClr val="A4A3A4"/>
          </p15:clr>
        </p15:guide>
        <p15:guide id="35" orient="horz" pos="2160">
          <p15:clr>
            <a:srgbClr val="F26B43"/>
          </p15:clr>
        </p15:guide>
        <p15:guide id="36" orient="horz" pos="4020">
          <p15:clr>
            <a:srgbClr val="F26B43"/>
          </p15:clr>
        </p15:guide>
        <p15:guide id="37" orient="horz" pos="41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38138" y="6410172"/>
            <a:ext cx="6048000" cy="3672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00" b="0" kern="1200" baseline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5" y="360000"/>
            <a:ext cx="8426450" cy="981438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58775" y="1557338"/>
            <a:ext cx="8328025" cy="471646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532440" y="6492874"/>
            <a:ext cx="252028" cy="367200"/>
          </a:xfrm>
          <a:prstGeom prst="rect">
            <a:avLst/>
          </a:prstGeom>
        </p:spPr>
        <p:txBody>
          <a:bodyPr vert="horz" lIns="0" tIns="36000" rIns="0" bIns="0" rtlCol="0" anchor="t" anchorCtr="0"/>
          <a:lstStyle>
            <a:lvl1pPr marL="0" algn="r" defTabSz="914400" rtl="0" eaLnBrk="1" latinLnBrk="0" hangingPunct="1">
              <a:defRPr lang="en-GB" sz="1000" b="0" kern="120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8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763" indent="0" algn="l" defTabSz="914400" rtl="0" eaLnBrk="1" latinLnBrk="0" hangingPunct="1">
        <a:spcBef>
          <a:spcPts val="0"/>
        </a:spcBef>
        <a:buFont typeface="Arial" pitchFamily="34" charset="0"/>
        <a:buNone/>
        <a:defRPr sz="1800" b="1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3175" indent="0" algn="l" defTabSz="914400" rtl="0" eaLnBrk="1" latinLnBrk="0" hangingPunct="1">
        <a:spcBef>
          <a:spcPts val="0"/>
        </a:spcBef>
        <a:buFont typeface="Lucida Grande"/>
        <a:buNone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Char char="–"/>
        <a:tabLst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72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08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38138" y="6410172"/>
            <a:ext cx="6048000" cy="3672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00" b="0" kern="1200" baseline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/>
              <a:t>Insert presentation title here 00/00/2016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5" y="360000"/>
            <a:ext cx="8426450" cy="981438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58775" y="1557338"/>
            <a:ext cx="8328025" cy="471646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532440" y="6492874"/>
            <a:ext cx="252028" cy="367200"/>
          </a:xfrm>
          <a:prstGeom prst="rect">
            <a:avLst/>
          </a:prstGeom>
        </p:spPr>
        <p:txBody>
          <a:bodyPr vert="horz" lIns="0" tIns="36000" rIns="0" bIns="0" rtlCol="0" anchor="t" anchorCtr="0"/>
          <a:lstStyle>
            <a:lvl1pPr marL="0" algn="r" defTabSz="914400" rtl="0" eaLnBrk="1" latinLnBrk="0" hangingPunct="1">
              <a:defRPr lang="en-GB" sz="1000" b="0" kern="120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77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763" indent="0" algn="l" defTabSz="914400" rtl="0" eaLnBrk="1" latinLnBrk="0" hangingPunct="1">
        <a:spcBef>
          <a:spcPts val="0"/>
        </a:spcBef>
        <a:buFont typeface="Arial" pitchFamily="34" charset="0"/>
        <a:buNone/>
        <a:defRPr sz="1800" b="1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3175" indent="0" algn="l" defTabSz="914400" rtl="0" eaLnBrk="1" latinLnBrk="0" hangingPunct="1">
        <a:spcBef>
          <a:spcPts val="0"/>
        </a:spcBef>
        <a:buFont typeface="Lucida Grande"/>
        <a:buNone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Char char="–"/>
        <a:tabLst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72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08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audio" Target="../media/media10.m4a"/><Relationship Id="rId7" Type="http://schemas.openxmlformats.org/officeDocument/2006/relationships/image" Target="../media/image114.jpe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113.jpe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16.jpeg"/><Relationship Id="rId4" Type="http://schemas.openxmlformats.org/officeDocument/2006/relationships/slideLayout" Target="../slideLayouts/slideLayout1.xml"/><Relationship Id="rId9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jpeg"/><Relationship Id="rId5" Type="http://schemas.openxmlformats.org/officeDocument/2006/relationships/image" Target="../media/image117.tmp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18.png"/><Relationship Id="rId10" Type="http://schemas.openxmlformats.org/officeDocument/2006/relationships/image" Target="../media/image24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1.svg"/><Relationship Id="rId2" Type="http://schemas.openxmlformats.org/officeDocument/2006/relationships/audio" Target="../media/media4.m4a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microsoft.com/office/2007/relationships/media" Target="../media/media4.m4a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28" Type="http://schemas.openxmlformats.org/officeDocument/2006/relationships/image" Target="../media/image18.pn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svg"/><Relationship Id="rId26" Type="http://schemas.openxmlformats.org/officeDocument/2006/relationships/image" Target="../media/image71.svg"/><Relationship Id="rId3" Type="http://schemas.openxmlformats.org/officeDocument/2006/relationships/audio" Target="../media/media5.m4a"/><Relationship Id="rId21" Type="http://schemas.openxmlformats.org/officeDocument/2006/relationships/image" Target="../media/image66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64.png"/><Relationship Id="rId25" Type="http://schemas.openxmlformats.org/officeDocument/2006/relationships/image" Target="../media/image70.png"/><Relationship Id="rId2" Type="http://schemas.microsoft.com/office/2007/relationships/media" Target="../media/media5.m4a"/><Relationship Id="rId16" Type="http://schemas.openxmlformats.org/officeDocument/2006/relationships/image" Target="../media/image63.svg"/><Relationship Id="rId20" Type="http://schemas.openxmlformats.org/officeDocument/2006/relationships/image" Target="../media/image33.svg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11" Type="http://schemas.openxmlformats.org/officeDocument/2006/relationships/image" Target="../media/image58.png"/><Relationship Id="rId24" Type="http://schemas.openxmlformats.org/officeDocument/2006/relationships/image" Target="../media/image69.sv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62.png"/><Relationship Id="rId23" Type="http://schemas.openxmlformats.org/officeDocument/2006/relationships/image" Target="../media/image68.png"/><Relationship Id="rId10" Type="http://schemas.openxmlformats.org/officeDocument/2006/relationships/image" Target="../media/image57.svg"/><Relationship Id="rId19" Type="http://schemas.openxmlformats.org/officeDocument/2006/relationships/image" Target="../media/image3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6.png"/><Relationship Id="rId14" Type="http://schemas.openxmlformats.org/officeDocument/2006/relationships/image" Target="../media/image61.svg"/><Relationship Id="rId22" Type="http://schemas.openxmlformats.org/officeDocument/2006/relationships/image" Target="../media/image67.svg"/><Relationship Id="rId27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" Type="http://schemas.openxmlformats.org/officeDocument/2006/relationships/audio" Target="../media/media6.m4a"/><Relationship Id="rId21" Type="http://schemas.openxmlformats.org/officeDocument/2006/relationships/image" Target="../media/image87.png"/><Relationship Id="rId34" Type="http://schemas.openxmlformats.org/officeDocument/2006/relationships/image" Target="../media/image11.jpe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8.png"/><Relationship Id="rId2" Type="http://schemas.microsoft.com/office/2007/relationships/media" Target="../media/media6.m4a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1" Type="http://schemas.openxmlformats.org/officeDocument/2006/relationships/tags" Target="../tags/tag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jpeg"/><Relationship Id="rId32" Type="http://schemas.openxmlformats.org/officeDocument/2006/relationships/image" Target="../media/image98.png"/><Relationship Id="rId37" Type="http://schemas.openxmlformats.org/officeDocument/2006/relationships/image" Target="../media/image102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7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jpeg"/><Relationship Id="rId30" Type="http://schemas.openxmlformats.org/officeDocument/2006/relationships/image" Target="../media/image96.png"/><Relationship Id="rId35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11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FCBA164E-9328-4CE9-ABED-5DCFDB83D4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96809" cy="614318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822566D-A47A-4212-930B-0DA420382163}"/>
              </a:ext>
            </a:extLst>
          </p:cNvPr>
          <p:cNvSpPr txBox="1">
            <a:spLocks/>
          </p:cNvSpPr>
          <p:nvPr/>
        </p:nvSpPr>
        <p:spPr>
          <a:xfrm>
            <a:off x="467543" y="2320004"/>
            <a:ext cx="8501089" cy="184665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ln>
                  <a:noFill/>
                </a:ln>
                <a:solidFill>
                  <a:srgbClr val="E16D2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Higher &amp; Degree Apprenticeships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CF8BC3-91AE-4E98-BC01-F9FE425DC07C}"/>
              </a:ext>
            </a:extLst>
          </p:cNvPr>
          <p:cNvSpPr/>
          <p:nvPr/>
        </p:nvSpPr>
        <p:spPr>
          <a:xfrm>
            <a:off x="175361" y="1898939"/>
            <a:ext cx="8793272" cy="2943617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EF27DF-20A0-4D4B-B08B-A6F7791F09F2}"/>
              </a:ext>
            </a:extLst>
          </p:cNvPr>
          <p:cNvSpPr/>
          <p:nvPr/>
        </p:nvSpPr>
        <p:spPr>
          <a:xfrm>
            <a:off x="-1" y="0"/>
            <a:ext cx="9230497" cy="110093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846D03-455C-46FD-A604-9707973C2B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34" y="69956"/>
            <a:ext cx="3025753" cy="10309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566EF6-7764-46D4-B2B9-67F39D69B773}"/>
              </a:ext>
            </a:extLst>
          </p:cNvPr>
          <p:cNvSpPr/>
          <p:nvPr/>
        </p:nvSpPr>
        <p:spPr>
          <a:xfrm>
            <a:off x="-3" y="5653432"/>
            <a:ext cx="9144000" cy="110093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63BEF8-4A9C-4F4D-BDC1-59A1719D1B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5" y="5809227"/>
            <a:ext cx="1411941" cy="9110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0B0AC0-F55F-41C4-831B-392489270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579">
        <p:blinds dir="vert"/>
      </p:transition>
    </mc:Choice>
    <mc:Fallback xmlns="">
      <p:transition spd="slow" advTm="4657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Different delivery models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7CEDBB-CA13-4381-A5C9-DFDA956CDBD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8363B5E9-AAB0-4557-A081-33A08A22B0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277158"/>
            <a:ext cx="2597350" cy="1731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D6A7B845-7C44-42F2-B9DF-B2553488DC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" y="3626283"/>
            <a:ext cx="2597354" cy="1731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indoor, floor, table, wall&#10;&#10;Description automatically generated">
            <a:extLst>
              <a:ext uri="{FF2B5EF4-FFF2-40B4-BE49-F238E27FC236}">
                <a16:creationId xmlns:a16="http://schemas.microsoft.com/office/drawing/2014/main" id="{7C2A9EC2-1BA0-4BEA-A3EC-17BC86F1D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096" y="3595232"/>
            <a:ext cx="2648067" cy="1762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6F313B09-8613-4408-A8B8-9E5C518E91D7}"/>
              </a:ext>
            </a:extLst>
          </p:cNvPr>
          <p:cNvGraphicFramePr>
            <a:graphicFrameLocks/>
          </p:cNvGraphicFramePr>
          <p:nvPr/>
        </p:nvGraphicFramePr>
        <p:xfrm>
          <a:off x="2427345" y="202798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E4B2EA7-1428-4768-9698-B90725FFB806}"/>
              </a:ext>
            </a:extLst>
          </p:cNvPr>
          <p:cNvSpPr txBox="1"/>
          <p:nvPr/>
        </p:nvSpPr>
        <p:spPr>
          <a:xfrm>
            <a:off x="5940152" y="3008565"/>
            <a:ext cx="259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Online 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4D7EC5-019A-41F9-96F3-D39062542884}"/>
              </a:ext>
            </a:extLst>
          </p:cNvPr>
          <p:cNvSpPr txBox="1"/>
          <p:nvPr/>
        </p:nvSpPr>
        <p:spPr>
          <a:xfrm>
            <a:off x="5886096" y="5405982"/>
            <a:ext cx="2599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Attend college or training provider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C469F9-5BCB-4980-B0CC-22BE911F761C}"/>
              </a:ext>
            </a:extLst>
          </p:cNvPr>
          <p:cNvSpPr txBox="1"/>
          <p:nvPr/>
        </p:nvSpPr>
        <p:spPr>
          <a:xfrm>
            <a:off x="572541" y="5337346"/>
            <a:ext cx="259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Classroom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DFF4F2-1FE5-4555-AF63-A5B9965957E8}"/>
              </a:ext>
            </a:extLst>
          </p:cNvPr>
          <p:cNvSpPr txBox="1"/>
          <p:nvPr/>
        </p:nvSpPr>
        <p:spPr>
          <a:xfrm>
            <a:off x="604490" y="3026749"/>
            <a:ext cx="259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Workplace learning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A97EAB-417D-419C-BDB0-1D741C10F502}"/>
              </a:ext>
            </a:extLst>
          </p:cNvPr>
          <p:cNvSpPr txBox="1"/>
          <p:nvPr/>
        </p:nvSpPr>
        <p:spPr>
          <a:xfrm>
            <a:off x="3257905" y="3429000"/>
            <a:ext cx="2599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20% of your paid time for off-the-job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learning</a:t>
            </a:r>
          </a:p>
        </p:txBody>
      </p:sp>
      <p:pic>
        <p:nvPicPr>
          <p:cNvPr id="7" name="Picture 6" descr="A picture containing person, man, standing, building&#10;&#10;Description automatically generated">
            <a:extLst>
              <a:ext uri="{FF2B5EF4-FFF2-40B4-BE49-F238E27FC236}">
                <a16:creationId xmlns:a16="http://schemas.microsoft.com/office/drawing/2014/main" id="{5A462B27-5500-4D8C-B7F8-71E45FBF3F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8" y="1151322"/>
            <a:ext cx="2626506" cy="1857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95C0ED-35D8-4F63-91D0-9660F1F399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16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595">
        <p:blinds dir="vert"/>
      </p:transition>
    </mc:Choice>
    <mc:Fallback xmlns="">
      <p:transition spd="slow" advTm="4659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bottle, indoor&#10;&#10;Description generated with high confidence">
            <a:extLst>
              <a:ext uri="{FF2B5EF4-FFF2-40B4-BE49-F238E27FC236}">
                <a16:creationId xmlns:a16="http://schemas.microsoft.com/office/drawing/2014/main" id="{4C3D70F2-81DA-4B64-9D90-1118C3C8B5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19928" r="91489" b="30600"/>
          <a:stretch/>
        </p:blipFill>
        <p:spPr>
          <a:xfrm>
            <a:off x="827584" y="2869219"/>
            <a:ext cx="432048" cy="1215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07EC9D-61DA-4F48-93A3-CB63D7BDF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</p:spPr>
        <p:txBody>
          <a:bodyPr/>
          <a:lstStyle/>
          <a:p>
            <a:r>
              <a:rPr lang="en-GB"/>
              <a:t>Contact us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39F2D-ECBD-4F05-B710-64557F09F1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0" y="5754234"/>
            <a:ext cx="1411941" cy="9110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F94B0D-7049-45D4-B573-31D73EB9E3E5}"/>
              </a:ext>
            </a:extLst>
          </p:cNvPr>
          <p:cNvSpPr/>
          <p:nvPr/>
        </p:nvSpPr>
        <p:spPr>
          <a:xfrm>
            <a:off x="1259632" y="1922674"/>
            <a:ext cx="69127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Follow the National Apprenticeship Service: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@Apprenticeships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Fireitupapps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National Apprenticeship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Search for apprenticeships on GOV.UK or call 08000 150 400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6479A4-1E86-4D26-BB81-0492F55F3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2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906">
        <p:blinds dir="vert"/>
      </p:transition>
    </mc:Choice>
    <mc:Fallback xmlns="">
      <p:transition spd="slow" advTm="3990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Any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D79A0-2F91-473D-BAEC-5982A08998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91588" y="6492875"/>
            <a:ext cx="252412" cy="3667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25D06-9882-4E46-9327-9B5A73CDC15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D68D281-7D19-4758-B4EA-97FFB42C6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52" y="1346352"/>
            <a:ext cx="4165295" cy="41652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B8E5F3-97E9-40A8-9841-4DDABCDCC29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7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0751" y="1350420"/>
            <a:ext cx="7642498" cy="876202"/>
            <a:chOff x="723900" y="2038350"/>
            <a:chExt cx="7696200" cy="381000"/>
          </a:xfrm>
        </p:grpSpPr>
        <p:sp>
          <p:nvSpPr>
            <p:cNvPr id="2" name="Rectangle 1"/>
            <p:cNvSpPr/>
            <p:nvPr/>
          </p:nvSpPr>
          <p:spPr>
            <a:xfrm>
              <a:off x="723900" y="2038350"/>
              <a:ext cx="7696200" cy="381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3900" y="2038350"/>
              <a:ext cx="7696200" cy="227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47956" y="4657624"/>
            <a:ext cx="7678453" cy="830780"/>
            <a:chOff x="723900" y="2038350"/>
            <a:chExt cx="7696200" cy="381000"/>
          </a:xfrm>
        </p:grpSpPr>
        <p:sp>
          <p:nvSpPr>
            <p:cNvPr id="82" name="Rectangle 81"/>
            <p:cNvSpPr/>
            <p:nvPr/>
          </p:nvSpPr>
          <p:spPr>
            <a:xfrm>
              <a:off x="723900" y="2038350"/>
              <a:ext cx="7696200" cy="381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23900" y="2038350"/>
              <a:ext cx="7696200" cy="2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SKILLS, KNOWLEDGE &amp; BEHAVIOURS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50214" y="2387618"/>
            <a:ext cx="1799359" cy="2100673"/>
            <a:chOff x="1465069" y="2428875"/>
            <a:chExt cx="1409878" cy="1600200"/>
          </a:xfrm>
        </p:grpSpPr>
        <p:grpSp>
          <p:nvGrpSpPr>
            <p:cNvPr id="69" name="Group 68"/>
            <p:cNvGrpSpPr/>
            <p:nvPr/>
          </p:nvGrpSpPr>
          <p:grpSpPr>
            <a:xfrm>
              <a:off x="1465069" y="2428875"/>
              <a:ext cx="1409878" cy="1600200"/>
              <a:chOff x="722928" y="819150"/>
              <a:chExt cx="7697172" cy="1600200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723900" y="819150"/>
                <a:ext cx="7696200" cy="16002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22928" y="1598579"/>
                <a:ext cx="7696201" cy="703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Intermediate 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apprenticeship Level 2</a:t>
                </a:r>
              </a:p>
            </p:txBody>
          </p:sp>
        </p:grpSp>
        <p:sp>
          <p:nvSpPr>
            <p:cNvPr id="84" name="Freeform 23"/>
            <p:cNvSpPr>
              <a:spLocks noEditPoints="1"/>
            </p:cNvSpPr>
            <p:nvPr/>
          </p:nvSpPr>
          <p:spPr bwMode="auto">
            <a:xfrm>
              <a:off x="1896521" y="2647787"/>
              <a:ext cx="546795" cy="453661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09509" y="2387618"/>
            <a:ext cx="1799131" cy="2079292"/>
            <a:chOff x="3084141" y="2428875"/>
            <a:chExt cx="1409878" cy="1600200"/>
          </a:xfrm>
        </p:grpSpPr>
        <p:grpSp>
          <p:nvGrpSpPr>
            <p:cNvPr id="72" name="Group 71"/>
            <p:cNvGrpSpPr/>
            <p:nvPr/>
          </p:nvGrpSpPr>
          <p:grpSpPr>
            <a:xfrm>
              <a:off x="3084141" y="2428875"/>
              <a:ext cx="1409878" cy="1600200"/>
              <a:chOff x="722928" y="819150"/>
              <a:chExt cx="7697172" cy="1600200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723900" y="819150"/>
                <a:ext cx="7696200" cy="16002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722928" y="1591722"/>
                <a:ext cx="7696201" cy="710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Advanced apprenticeship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Level 3</a:t>
                </a:r>
              </a:p>
            </p:txBody>
          </p:sp>
        </p:grp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3515593" y="2647786"/>
              <a:ext cx="546795" cy="453661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49761" y="2394409"/>
            <a:ext cx="1798904" cy="2063309"/>
            <a:chOff x="4703034" y="2428875"/>
            <a:chExt cx="1409879" cy="1600200"/>
          </a:xfrm>
        </p:grpSpPr>
        <p:grpSp>
          <p:nvGrpSpPr>
            <p:cNvPr id="75" name="Group 74"/>
            <p:cNvGrpSpPr/>
            <p:nvPr/>
          </p:nvGrpSpPr>
          <p:grpSpPr>
            <a:xfrm>
              <a:off x="4703034" y="2428875"/>
              <a:ext cx="1409879" cy="1600200"/>
              <a:chOff x="722924" y="819150"/>
              <a:chExt cx="7697176" cy="1600200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723900" y="819150"/>
                <a:ext cx="7696200" cy="16002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722924" y="1615134"/>
                <a:ext cx="7696201" cy="716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Higher apprenticeship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Level 4-7</a:t>
                </a:r>
              </a:p>
            </p:txBody>
          </p:sp>
        </p:grpSp>
        <p:sp>
          <p:nvSpPr>
            <p:cNvPr id="86" name="Freeform 23"/>
            <p:cNvSpPr>
              <a:spLocks noEditPoints="1"/>
            </p:cNvSpPr>
            <p:nvPr/>
          </p:nvSpPr>
          <p:spPr bwMode="auto">
            <a:xfrm>
              <a:off x="5134487" y="2647785"/>
              <a:ext cx="546795" cy="453661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78300" y="2369275"/>
            <a:ext cx="1848342" cy="2097635"/>
            <a:chOff x="6324600" y="2428875"/>
            <a:chExt cx="1409878" cy="1600200"/>
          </a:xfrm>
        </p:grpSpPr>
        <p:grpSp>
          <p:nvGrpSpPr>
            <p:cNvPr id="78" name="Group 77"/>
            <p:cNvGrpSpPr/>
            <p:nvPr/>
          </p:nvGrpSpPr>
          <p:grpSpPr>
            <a:xfrm>
              <a:off x="6324600" y="2428875"/>
              <a:ext cx="1409878" cy="1600200"/>
              <a:chOff x="722928" y="819150"/>
              <a:chExt cx="7697172" cy="1600200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723900" y="819150"/>
                <a:ext cx="7696200" cy="16002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22928" y="1598959"/>
                <a:ext cx="7696202" cy="704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Degree apprenticeship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Level 6 &amp; 7</a:t>
                </a:r>
              </a:p>
            </p:txBody>
          </p:sp>
        </p:grpSp>
        <p:sp>
          <p:nvSpPr>
            <p:cNvPr id="87" name="Freeform 23"/>
            <p:cNvSpPr>
              <a:spLocks noEditPoints="1"/>
            </p:cNvSpPr>
            <p:nvPr/>
          </p:nvSpPr>
          <p:spPr bwMode="auto">
            <a:xfrm>
              <a:off x="6756052" y="2647108"/>
              <a:ext cx="546795" cy="453661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5FEEE60-FFAC-4AA1-B59E-45B6049CEDA1}"/>
              </a:ext>
            </a:extLst>
          </p:cNvPr>
          <p:cNvSpPr txBox="1">
            <a:spLocks/>
          </p:cNvSpPr>
          <p:nvPr/>
        </p:nvSpPr>
        <p:spPr>
          <a:xfrm>
            <a:off x="359532" y="368660"/>
            <a:ext cx="5724636" cy="800219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>
                <a:solidFill>
                  <a:srgbClr val="2F8FD1"/>
                </a:solidFill>
              </a:rPr>
              <a:t>The levels of apprenticeships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790E65F-90FD-404D-8478-2FEFDD18B677}"/>
              </a:ext>
            </a:extLst>
          </p:cNvPr>
          <p:cNvGrpSpPr/>
          <p:nvPr/>
        </p:nvGrpSpPr>
        <p:grpSpPr>
          <a:xfrm>
            <a:off x="761519" y="1499547"/>
            <a:ext cx="7678452" cy="876202"/>
            <a:chOff x="659866" y="1826038"/>
            <a:chExt cx="7735340" cy="381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43A8139-7075-4133-A61C-606CC7E35E05}"/>
                </a:ext>
              </a:extLst>
            </p:cNvPr>
            <p:cNvSpPr/>
            <p:nvPr/>
          </p:nvSpPr>
          <p:spPr>
            <a:xfrm>
              <a:off x="659866" y="1826038"/>
              <a:ext cx="7696200" cy="38100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56B1B1-FD64-4DB2-9974-669EB69A6411}"/>
                </a:ext>
              </a:extLst>
            </p:cNvPr>
            <p:cNvSpPr txBox="1"/>
            <p:nvPr/>
          </p:nvSpPr>
          <p:spPr>
            <a:xfrm>
              <a:off x="699006" y="1877279"/>
              <a:ext cx="7696200" cy="227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B08E4C6-43B2-41CF-925E-C16B58FC74FD}"/>
              </a:ext>
            </a:extLst>
          </p:cNvPr>
          <p:cNvGrpSpPr/>
          <p:nvPr/>
        </p:nvGrpSpPr>
        <p:grpSpPr>
          <a:xfrm>
            <a:off x="675949" y="4814670"/>
            <a:ext cx="7750460" cy="830780"/>
            <a:chOff x="971600" y="5661897"/>
            <a:chExt cx="7750460" cy="83078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DEE643-86AD-48DA-A371-CBDDCE7BE549}"/>
                </a:ext>
              </a:extLst>
            </p:cNvPr>
            <p:cNvSpPr/>
            <p:nvPr/>
          </p:nvSpPr>
          <p:spPr>
            <a:xfrm>
              <a:off x="1043608" y="5661897"/>
              <a:ext cx="7678452" cy="83078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B50501E-775F-44D1-BE84-D600D0F4CBF2}"/>
                </a:ext>
              </a:extLst>
            </p:cNvPr>
            <p:cNvSpPr txBox="1"/>
            <p:nvPr/>
          </p:nvSpPr>
          <p:spPr>
            <a:xfrm>
              <a:off x="971600" y="5784721"/>
              <a:ext cx="7678452" cy="5225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SKILLS, KNOWLEDGE &amp; BEHAVIOURS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80C8B51-8876-4440-A48C-B2066D0FEC06}"/>
              </a:ext>
            </a:extLst>
          </p:cNvPr>
          <p:cNvGrpSpPr/>
          <p:nvPr/>
        </p:nvGrpSpPr>
        <p:grpSpPr>
          <a:xfrm>
            <a:off x="761519" y="2569906"/>
            <a:ext cx="1799359" cy="2100673"/>
            <a:chOff x="722928" y="819150"/>
            <a:chExt cx="7697172" cy="16002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B0D2D83-0FF2-4532-AA23-6369577F4526}"/>
                </a:ext>
              </a:extLst>
            </p:cNvPr>
            <p:cNvSpPr/>
            <p:nvPr/>
          </p:nvSpPr>
          <p:spPr>
            <a:xfrm>
              <a:off x="723900" y="819150"/>
              <a:ext cx="7696200" cy="160020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264CBA1-C525-4CD7-B10D-96197145247F}"/>
                </a:ext>
              </a:extLst>
            </p:cNvPr>
            <p:cNvSpPr txBox="1"/>
            <p:nvPr/>
          </p:nvSpPr>
          <p:spPr>
            <a:xfrm>
              <a:off x="722928" y="1598579"/>
              <a:ext cx="7696201" cy="7033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Intermediate </a:t>
              </a:r>
            </a:p>
            <a:p>
              <a:pPr algn="ctr"/>
              <a:r>
                <a:rPr lang="en-US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apprenticeship</a:t>
              </a:r>
            </a:p>
            <a:p>
              <a:pPr algn="ctr"/>
              <a:r>
                <a:rPr lang="en-US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 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3ED26CC-8832-4BCF-959C-BE6D535733F9}"/>
              </a:ext>
            </a:extLst>
          </p:cNvPr>
          <p:cNvGrpSpPr/>
          <p:nvPr/>
        </p:nvGrpSpPr>
        <p:grpSpPr>
          <a:xfrm>
            <a:off x="2690285" y="2573754"/>
            <a:ext cx="1799131" cy="2079292"/>
            <a:chOff x="722928" y="819150"/>
            <a:chExt cx="7697172" cy="16002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109A11F-DE7A-4F3C-84C1-5FCAC83015C3}"/>
                </a:ext>
              </a:extLst>
            </p:cNvPr>
            <p:cNvSpPr/>
            <p:nvPr/>
          </p:nvSpPr>
          <p:spPr>
            <a:xfrm>
              <a:off x="723900" y="819150"/>
              <a:ext cx="7696200" cy="160020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EBE1CD-DE4B-4688-A9CC-5136280B5816}"/>
                </a:ext>
              </a:extLst>
            </p:cNvPr>
            <p:cNvSpPr txBox="1"/>
            <p:nvPr/>
          </p:nvSpPr>
          <p:spPr>
            <a:xfrm>
              <a:off x="722928" y="1591722"/>
              <a:ext cx="7696201" cy="7105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Advanced apprenticeship</a:t>
              </a:r>
            </a:p>
            <a:p>
              <a:pPr algn="ctr"/>
              <a:r>
                <a:rPr lang="en-US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 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77416C7-2446-43F6-91F6-9F6BC4567300}"/>
              </a:ext>
            </a:extLst>
          </p:cNvPr>
          <p:cNvGrpSpPr/>
          <p:nvPr/>
        </p:nvGrpSpPr>
        <p:grpSpPr>
          <a:xfrm>
            <a:off x="4658145" y="2577481"/>
            <a:ext cx="1798904" cy="2063309"/>
            <a:chOff x="722924" y="819150"/>
            <a:chExt cx="7697176" cy="160020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7F3525-C765-4845-BD26-B393BECA862F}"/>
                </a:ext>
              </a:extLst>
            </p:cNvPr>
            <p:cNvSpPr/>
            <p:nvPr/>
          </p:nvSpPr>
          <p:spPr>
            <a:xfrm>
              <a:off x="723900" y="819150"/>
              <a:ext cx="7696200" cy="1600200"/>
            </a:xfrm>
            <a:prstGeom prst="rect">
              <a:avLst/>
            </a:prstGeom>
            <a:noFill/>
            <a:ln>
              <a:solidFill>
                <a:srgbClr val="B143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0713933-63F9-4424-99D9-E653DD3968A4}"/>
                </a:ext>
              </a:extLst>
            </p:cNvPr>
            <p:cNvSpPr txBox="1"/>
            <p:nvPr/>
          </p:nvSpPr>
          <p:spPr>
            <a:xfrm>
              <a:off x="722924" y="1615134"/>
              <a:ext cx="7696201" cy="716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B143D9"/>
                  </a:solidFill>
                </a:rPr>
                <a:t>Higher apprenticeship</a:t>
              </a:r>
            </a:p>
            <a:p>
              <a:pPr algn="ctr"/>
              <a:r>
                <a:rPr lang="en-US" dirty="0">
                  <a:solidFill>
                    <a:srgbClr val="B143D9"/>
                  </a:solidFill>
                </a:rPr>
                <a:t>Level 4-7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F5B058F-2105-4536-B04F-19932A34CA54}"/>
              </a:ext>
            </a:extLst>
          </p:cNvPr>
          <p:cNvGrpSpPr/>
          <p:nvPr/>
        </p:nvGrpSpPr>
        <p:grpSpPr>
          <a:xfrm>
            <a:off x="6594541" y="2564582"/>
            <a:ext cx="1848342" cy="2097635"/>
            <a:chOff x="722928" y="819150"/>
            <a:chExt cx="7697172" cy="1600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7A38E91-A6D3-4567-B038-74FBA0A90E9C}"/>
                </a:ext>
              </a:extLst>
            </p:cNvPr>
            <p:cNvSpPr/>
            <p:nvPr/>
          </p:nvSpPr>
          <p:spPr>
            <a:xfrm>
              <a:off x="723900" y="819150"/>
              <a:ext cx="7696200" cy="1600200"/>
            </a:xfrm>
            <a:prstGeom prst="rect">
              <a:avLst/>
            </a:prstGeom>
            <a:noFill/>
            <a:ln>
              <a:solidFill>
                <a:srgbClr val="B143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3181654-4419-4A65-89A4-DAB1A2820775}"/>
                </a:ext>
              </a:extLst>
            </p:cNvPr>
            <p:cNvSpPr txBox="1"/>
            <p:nvPr/>
          </p:nvSpPr>
          <p:spPr>
            <a:xfrm>
              <a:off x="722928" y="1598959"/>
              <a:ext cx="7696202" cy="7043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B143D9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Degree apprenticeship</a:t>
              </a:r>
            </a:p>
            <a:p>
              <a:pPr algn="ctr"/>
              <a:r>
                <a:rPr lang="en-US" dirty="0">
                  <a:solidFill>
                    <a:srgbClr val="B143D9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 6 &amp; 7</a:t>
              </a:r>
            </a:p>
          </p:txBody>
        </p:sp>
      </p:grpSp>
      <p:pic>
        <p:nvPicPr>
          <p:cNvPr id="50" name="Graphic 49">
            <a:extLst>
              <a:ext uri="{FF2B5EF4-FFF2-40B4-BE49-F238E27FC236}">
                <a16:creationId xmlns:a16="http://schemas.microsoft.com/office/drawing/2014/main" id="{0D4019F6-8C3D-46A6-9C0D-29B2BFDE8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6983" y="2723951"/>
            <a:ext cx="782216" cy="78221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CAC41446-3E12-41A6-AEDE-13A764807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1070" y="2736128"/>
            <a:ext cx="789737" cy="789737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12882C4F-91DD-422A-BB24-68D64F4FF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61398" y="2717899"/>
            <a:ext cx="789737" cy="78973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093499AA-6519-45B8-AD07-A06458C4A0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38414" y="2717899"/>
            <a:ext cx="780988" cy="78098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5738C73A-99C1-433B-B683-BC2E64815F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98520" y="2733768"/>
            <a:ext cx="780988" cy="78098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3C40A86E-3CB2-4895-9BF6-ACEAFCCCE4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53013" y="2736129"/>
            <a:ext cx="789736" cy="789736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D1A00A9-DC6A-4CCB-82ED-1D85B39FD9F0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B41546-6CBC-4E13-B716-07DF690FE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8868">
        <p:blinds dir="vert"/>
      </p:transition>
    </mc:Choice>
    <mc:Fallback xmlns="">
      <p:transition spd="slow" advTm="8886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81000" y="2643851"/>
            <a:ext cx="2209800" cy="2438400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19398" y="3130044"/>
            <a:ext cx="6019800" cy="400406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 full time and study part-time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2573" y="4462854"/>
            <a:ext cx="2209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 UNIVERSITIES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743200" y="1844824"/>
            <a:ext cx="6477000" cy="1324436"/>
            <a:chOff x="2743200" y="1123950"/>
            <a:chExt cx="6477000" cy="1324436"/>
          </a:xfrm>
        </p:grpSpPr>
        <p:sp>
          <p:nvSpPr>
            <p:cNvPr id="43" name="TextBox 42"/>
            <p:cNvSpPr txBox="1"/>
            <p:nvPr/>
          </p:nvSpPr>
          <p:spPr>
            <a:xfrm>
              <a:off x="2743200" y="1123950"/>
              <a:ext cx="6477000" cy="77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50" b="0" i="0" u="none" strike="noStrike" kern="1200" cap="none" spc="-15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HIGHER AND DEGREE</a:t>
              </a:r>
              <a:endParaRPr kumimoji="0" lang="en-US" sz="5100" b="0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743200" y="1571223"/>
              <a:ext cx="647700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100" b="0" i="0" u="none" strike="noStrike" kern="1200" cap="none" spc="-15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APPRENTICESHIPS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819398" y="4001864"/>
            <a:ext cx="990602" cy="900186"/>
            <a:chOff x="2819398" y="3052390"/>
            <a:chExt cx="990602" cy="900186"/>
          </a:xfrm>
        </p:grpSpPr>
        <p:sp>
          <p:nvSpPr>
            <p:cNvPr id="40" name="TextBox 39"/>
            <p:cNvSpPr txBox="1"/>
            <p:nvPr/>
          </p:nvSpPr>
          <p:spPr>
            <a:xfrm>
              <a:off x="2819398" y="3675577"/>
              <a:ext cx="990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Learning</a:t>
              </a:r>
            </a:p>
          </p:txBody>
        </p:sp>
        <p:sp>
          <p:nvSpPr>
            <p:cNvPr id="50" name="Freeform 52"/>
            <p:cNvSpPr>
              <a:spLocks noEditPoints="1"/>
            </p:cNvSpPr>
            <p:nvPr/>
          </p:nvSpPr>
          <p:spPr bwMode="auto">
            <a:xfrm>
              <a:off x="3163730" y="3052390"/>
              <a:ext cx="301938" cy="41235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" y="13"/>
                </a:cxn>
                <a:cxn ang="0">
                  <a:pos x="0" y="343"/>
                </a:cxn>
                <a:cxn ang="0">
                  <a:pos x="13" y="363"/>
                </a:cxn>
                <a:cxn ang="0">
                  <a:pos x="247" y="364"/>
                </a:cxn>
                <a:cxn ang="0">
                  <a:pos x="269" y="352"/>
                </a:cxn>
                <a:cxn ang="0">
                  <a:pos x="205" y="0"/>
                </a:cxn>
                <a:cxn ang="0">
                  <a:pos x="211" y="63"/>
                </a:cxn>
                <a:cxn ang="0">
                  <a:pos x="251" y="343"/>
                </a:cxn>
                <a:cxn ang="0">
                  <a:pos x="22" y="346"/>
                </a:cxn>
                <a:cxn ang="0">
                  <a:pos x="19" y="343"/>
                </a:cxn>
                <a:cxn ang="0">
                  <a:pos x="20" y="20"/>
                </a:cxn>
                <a:cxn ang="0">
                  <a:pos x="193" y="72"/>
                </a:cxn>
                <a:cxn ang="0">
                  <a:pos x="194" y="80"/>
                </a:cxn>
                <a:cxn ang="0">
                  <a:pos x="251" y="82"/>
                </a:cxn>
                <a:cxn ang="0">
                  <a:pos x="211" y="100"/>
                </a:cxn>
                <a:cxn ang="0">
                  <a:pos x="216" y="101"/>
                </a:cxn>
                <a:cxn ang="0">
                  <a:pos x="218" y="107"/>
                </a:cxn>
                <a:cxn ang="0">
                  <a:pos x="214" y="112"/>
                </a:cxn>
                <a:cxn ang="0">
                  <a:pos x="51" y="114"/>
                </a:cxn>
                <a:cxn ang="0">
                  <a:pos x="46" y="109"/>
                </a:cxn>
                <a:cxn ang="0">
                  <a:pos x="46" y="103"/>
                </a:cxn>
                <a:cxn ang="0">
                  <a:pos x="51" y="100"/>
                </a:cxn>
                <a:cxn ang="0">
                  <a:pos x="218" y="154"/>
                </a:cxn>
                <a:cxn ang="0">
                  <a:pos x="214" y="161"/>
                </a:cxn>
                <a:cxn ang="0">
                  <a:pos x="51" y="161"/>
                </a:cxn>
                <a:cxn ang="0">
                  <a:pos x="46" y="156"/>
                </a:cxn>
                <a:cxn ang="0">
                  <a:pos x="46" y="150"/>
                </a:cxn>
                <a:cxn ang="0">
                  <a:pos x="51" y="147"/>
                </a:cxn>
                <a:cxn ang="0">
                  <a:pos x="214" y="147"/>
                </a:cxn>
                <a:cxn ang="0">
                  <a:pos x="218" y="154"/>
                </a:cxn>
                <a:cxn ang="0">
                  <a:pos x="218" y="199"/>
                </a:cxn>
                <a:cxn ang="0">
                  <a:pos x="214" y="207"/>
                </a:cxn>
                <a:cxn ang="0">
                  <a:pos x="51" y="207"/>
                </a:cxn>
                <a:cxn ang="0">
                  <a:pos x="46" y="203"/>
                </a:cxn>
                <a:cxn ang="0">
                  <a:pos x="46" y="198"/>
                </a:cxn>
                <a:cxn ang="0">
                  <a:pos x="51" y="192"/>
                </a:cxn>
                <a:cxn ang="0">
                  <a:pos x="214" y="194"/>
                </a:cxn>
                <a:cxn ang="0">
                  <a:pos x="218" y="199"/>
                </a:cxn>
                <a:cxn ang="0">
                  <a:pos x="218" y="247"/>
                </a:cxn>
                <a:cxn ang="0">
                  <a:pos x="214" y="252"/>
                </a:cxn>
                <a:cxn ang="0">
                  <a:pos x="51" y="254"/>
                </a:cxn>
                <a:cxn ang="0">
                  <a:pos x="46" y="248"/>
                </a:cxn>
                <a:cxn ang="0">
                  <a:pos x="46" y="243"/>
                </a:cxn>
                <a:cxn ang="0">
                  <a:pos x="51" y="239"/>
                </a:cxn>
                <a:cxn ang="0">
                  <a:pos x="214" y="239"/>
                </a:cxn>
                <a:cxn ang="0">
                  <a:pos x="218" y="247"/>
                </a:cxn>
              </a:cxnLst>
              <a:rect l="0" t="0" r="r" b="b"/>
              <a:pathLst>
                <a:path w="269" h="364">
                  <a:moveTo>
                    <a:pt x="205" y="0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13" y="2"/>
                  </a:lnTo>
                  <a:lnTo>
                    <a:pt x="6" y="5"/>
                  </a:lnTo>
                  <a:lnTo>
                    <a:pt x="2" y="13"/>
                  </a:lnTo>
                  <a:lnTo>
                    <a:pt x="0" y="22"/>
                  </a:lnTo>
                  <a:lnTo>
                    <a:pt x="0" y="343"/>
                  </a:lnTo>
                  <a:lnTo>
                    <a:pt x="0" y="343"/>
                  </a:lnTo>
                  <a:lnTo>
                    <a:pt x="2" y="352"/>
                  </a:lnTo>
                  <a:lnTo>
                    <a:pt x="6" y="359"/>
                  </a:lnTo>
                  <a:lnTo>
                    <a:pt x="13" y="363"/>
                  </a:lnTo>
                  <a:lnTo>
                    <a:pt x="22" y="364"/>
                  </a:lnTo>
                  <a:lnTo>
                    <a:pt x="247" y="364"/>
                  </a:lnTo>
                  <a:lnTo>
                    <a:pt x="247" y="364"/>
                  </a:lnTo>
                  <a:lnTo>
                    <a:pt x="256" y="363"/>
                  </a:lnTo>
                  <a:lnTo>
                    <a:pt x="263" y="359"/>
                  </a:lnTo>
                  <a:lnTo>
                    <a:pt x="269" y="352"/>
                  </a:lnTo>
                  <a:lnTo>
                    <a:pt x="269" y="343"/>
                  </a:lnTo>
                  <a:lnTo>
                    <a:pt x="269" y="69"/>
                  </a:lnTo>
                  <a:lnTo>
                    <a:pt x="205" y="0"/>
                  </a:lnTo>
                  <a:close/>
                  <a:moveTo>
                    <a:pt x="211" y="33"/>
                  </a:moveTo>
                  <a:lnTo>
                    <a:pt x="240" y="63"/>
                  </a:lnTo>
                  <a:lnTo>
                    <a:pt x="211" y="63"/>
                  </a:lnTo>
                  <a:lnTo>
                    <a:pt x="211" y="33"/>
                  </a:lnTo>
                  <a:close/>
                  <a:moveTo>
                    <a:pt x="251" y="343"/>
                  </a:moveTo>
                  <a:lnTo>
                    <a:pt x="251" y="343"/>
                  </a:lnTo>
                  <a:lnTo>
                    <a:pt x="251" y="344"/>
                  </a:lnTo>
                  <a:lnTo>
                    <a:pt x="247" y="346"/>
                  </a:lnTo>
                  <a:lnTo>
                    <a:pt x="22" y="346"/>
                  </a:lnTo>
                  <a:lnTo>
                    <a:pt x="22" y="346"/>
                  </a:lnTo>
                  <a:lnTo>
                    <a:pt x="20" y="344"/>
                  </a:lnTo>
                  <a:lnTo>
                    <a:pt x="19" y="343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0" y="20"/>
                  </a:lnTo>
                  <a:lnTo>
                    <a:pt x="22" y="18"/>
                  </a:lnTo>
                  <a:lnTo>
                    <a:pt x="193" y="18"/>
                  </a:lnTo>
                  <a:lnTo>
                    <a:pt x="193" y="72"/>
                  </a:lnTo>
                  <a:lnTo>
                    <a:pt x="193" y="72"/>
                  </a:lnTo>
                  <a:lnTo>
                    <a:pt x="193" y="76"/>
                  </a:lnTo>
                  <a:lnTo>
                    <a:pt x="194" y="80"/>
                  </a:lnTo>
                  <a:lnTo>
                    <a:pt x="198" y="82"/>
                  </a:lnTo>
                  <a:lnTo>
                    <a:pt x="202" y="82"/>
                  </a:lnTo>
                  <a:lnTo>
                    <a:pt x="251" y="82"/>
                  </a:lnTo>
                  <a:lnTo>
                    <a:pt x="251" y="343"/>
                  </a:lnTo>
                  <a:close/>
                  <a:moveTo>
                    <a:pt x="51" y="100"/>
                  </a:moveTo>
                  <a:lnTo>
                    <a:pt x="211" y="100"/>
                  </a:lnTo>
                  <a:lnTo>
                    <a:pt x="211" y="100"/>
                  </a:lnTo>
                  <a:lnTo>
                    <a:pt x="214" y="100"/>
                  </a:lnTo>
                  <a:lnTo>
                    <a:pt x="216" y="101"/>
                  </a:lnTo>
                  <a:lnTo>
                    <a:pt x="218" y="103"/>
                  </a:lnTo>
                  <a:lnTo>
                    <a:pt x="218" y="107"/>
                  </a:lnTo>
                  <a:lnTo>
                    <a:pt x="218" y="107"/>
                  </a:lnTo>
                  <a:lnTo>
                    <a:pt x="218" y="109"/>
                  </a:lnTo>
                  <a:lnTo>
                    <a:pt x="216" y="112"/>
                  </a:lnTo>
                  <a:lnTo>
                    <a:pt x="214" y="112"/>
                  </a:lnTo>
                  <a:lnTo>
                    <a:pt x="21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49" y="112"/>
                  </a:lnTo>
                  <a:lnTo>
                    <a:pt x="48" y="112"/>
                  </a:lnTo>
                  <a:lnTo>
                    <a:pt x="46" y="109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6" y="103"/>
                  </a:lnTo>
                  <a:lnTo>
                    <a:pt x="48" y="101"/>
                  </a:lnTo>
                  <a:lnTo>
                    <a:pt x="49" y="100"/>
                  </a:lnTo>
                  <a:lnTo>
                    <a:pt x="51" y="100"/>
                  </a:lnTo>
                  <a:lnTo>
                    <a:pt x="51" y="100"/>
                  </a:lnTo>
                  <a:close/>
                  <a:moveTo>
                    <a:pt x="218" y="154"/>
                  </a:moveTo>
                  <a:lnTo>
                    <a:pt x="218" y="154"/>
                  </a:lnTo>
                  <a:lnTo>
                    <a:pt x="218" y="156"/>
                  </a:lnTo>
                  <a:lnTo>
                    <a:pt x="216" y="160"/>
                  </a:lnTo>
                  <a:lnTo>
                    <a:pt x="214" y="161"/>
                  </a:lnTo>
                  <a:lnTo>
                    <a:pt x="211" y="161"/>
                  </a:lnTo>
                  <a:lnTo>
                    <a:pt x="51" y="161"/>
                  </a:lnTo>
                  <a:lnTo>
                    <a:pt x="51" y="161"/>
                  </a:lnTo>
                  <a:lnTo>
                    <a:pt x="49" y="161"/>
                  </a:lnTo>
                  <a:lnTo>
                    <a:pt x="48" y="160"/>
                  </a:lnTo>
                  <a:lnTo>
                    <a:pt x="46" y="156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46" y="150"/>
                  </a:lnTo>
                  <a:lnTo>
                    <a:pt x="48" y="149"/>
                  </a:lnTo>
                  <a:lnTo>
                    <a:pt x="49" y="147"/>
                  </a:lnTo>
                  <a:lnTo>
                    <a:pt x="51" y="147"/>
                  </a:lnTo>
                  <a:lnTo>
                    <a:pt x="211" y="147"/>
                  </a:lnTo>
                  <a:lnTo>
                    <a:pt x="211" y="147"/>
                  </a:lnTo>
                  <a:lnTo>
                    <a:pt x="214" y="147"/>
                  </a:lnTo>
                  <a:lnTo>
                    <a:pt x="216" y="149"/>
                  </a:lnTo>
                  <a:lnTo>
                    <a:pt x="218" y="150"/>
                  </a:lnTo>
                  <a:lnTo>
                    <a:pt x="218" y="154"/>
                  </a:lnTo>
                  <a:lnTo>
                    <a:pt x="218" y="154"/>
                  </a:lnTo>
                  <a:close/>
                  <a:moveTo>
                    <a:pt x="218" y="199"/>
                  </a:moveTo>
                  <a:lnTo>
                    <a:pt x="218" y="199"/>
                  </a:lnTo>
                  <a:lnTo>
                    <a:pt x="218" y="203"/>
                  </a:lnTo>
                  <a:lnTo>
                    <a:pt x="216" y="205"/>
                  </a:lnTo>
                  <a:lnTo>
                    <a:pt x="214" y="207"/>
                  </a:lnTo>
                  <a:lnTo>
                    <a:pt x="211" y="207"/>
                  </a:lnTo>
                  <a:lnTo>
                    <a:pt x="51" y="207"/>
                  </a:lnTo>
                  <a:lnTo>
                    <a:pt x="51" y="207"/>
                  </a:lnTo>
                  <a:lnTo>
                    <a:pt x="49" y="207"/>
                  </a:lnTo>
                  <a:lnTo>
                    <a:pt x="48" y="205"/>
                  </a:lnTo>
                  <a:lnTo>
                    <a:pt x="46" y="203"/>
                  </a:lnTo>
                  <a:lnTo>
                    <a:pt x="44" y="199"/>
                  </a:lnTo>
                  <a:lnTo>
                    <a:pt x="44" y="199"/>
                  </a:lnTo>
                  <a:lnTo>
                    <a:pt x="46" y="198"/>
                  </a:lnTo>
                  <a:lnTo>
                    <a:pt x="48" y="194"/>
                  </a:lnTo>
                  <a:lnTo>
                    <a:pt x="49" y="194"/>
                  </a:lnTo>
                  <a:lnTo>
                    <a:pt x="51" y="192"/>
                  </a:lnTo>
                  <a:lnTo>
                    <a:pt x="211" y="192"/>
                  </a:lnTo>
                  <a:lnTo>
                    <a:pt x="211" y="192"/>
                  </a:lnTo>
                  <a:lnTo>
                    <a:pt x="214" y="194"/>
                  </a:lnTo>
                  <a:lnTo>
                    <a:pt x="216" y="194"/>
                  </a:lnTo>
                  <a:lnTo>
                    <a:pt x="218" y="198"/>
                  </a:lnTo>
                  <a:lnTo>
                    <a:pt x="218" y="199"/>
                  </a:lnTo>
                  <a:lnTo>
                    <a:pt x="218" y="199"/>
                  </a:lnTo>
                  <a:close/>
                  <a:moveTo>
                    <a:pt x="218" y="247"/>
                  </a:moveTo>
                  <a:lnTo>
                    <a:pt x="218" y="247"/>
                  </a:lnTo>
                  <a:lnTo>
                    <a:pt x="218" y="248"/>
                  </a:lnTo>
                  <a:lnTo>
                    <a:pt x="216" y="252"/>
                  </a:lnTo>
                  <a:lnTo>
                    <a:pt x="214" y="252"/>
                  </a:lnTo>
                  <a:lnTo>
                    <a:pt x="211" y="254"/>
                  </a:lnTo>
                  <a:lnTo>
                    <a:pt x="51" y="254"/>
                  </a:lnTo>
                  <a:lnTo>
                    <a:pt x="51" y="254"/>
                  </a:lnTo>
                  <a:lnTo>
                    <a:pt x="49" y="252"/>
                  </a:lnTo>
                  <a:lnTo>
                    <a:pt x="48" y="252"/>
                  </a:lnTo>
                  <a:lnTo>
                    <a:pt x="46" y="248"/>
                  </a:lnTo>
                  <a:lnTo>
                    <a:pt x="44" y="247"/>
                  </a:lnTo>
                  <a:lnTo>
                    <a:pt x="44" y="247"/>
                  </a:lnTo>
                  <a:lnTo>
                    <a:pt x="46" y="243"/>
                  </a:lnTo>
                  <a:lnTo>
                    <a:pt x="48" y="241"/>
                  </a:lnTo>
                  <a:lnTo>
                    <a:pt x="49" y="239"/>
                  </a:lnTo>
                  <a:lnTo>
                    <a:pt x="51" y="239"/>
                  </a:lnTo>
                  <a:lnTo>
                    <a:pt x="211" y="239"/>
                  </a:lnTo>
                  <a:lnTo>
                    <a:pt x="211" y="239"/>
                  </a:lnTo>
                  <a:lnTo>
                    <a:pt x="214" y="239"/>
                  </a:lnTo>
                  <a:lnTo>
                    <a:pt x="216" y="241"/>
                  </a:lnTo>
                  <a:lnTo>
                    <a:pt x="218" y="243"/>
                  </a:lnTo>
                  <a:lnTo>
                    <a:pt x="218" y="247"/>
                  </a:lnTo>
                  <a:lnTo>
                    <a:pt x="218" y="247"/>
                  </a:lnTo>
                  <a:close/>
                </a:path>
              </a:pathLst>
            </a:custGeom>
            <a:solidFill>
              <a:srgbClr val="2F8FD1"/>
            </a:solidFill>
            <a:ln w="9525">
              <a:solidFill>
                <a:srgbClr val="2F8FD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09998" y="4017544"/>
            <a:ext cx="990602" cy="884507"/>
            <a:chOff x="3809998" y="3068069"/>
            <a:chExt cx="990602" cy="884507"/>
          </a:xfrm>
        </p:grpSpPr>
        <p:sp>
          <p:nvSpPr>
            <p:cNvPr id="41" name="TextBox 40"/>
            <p:cNvSpPr txBox="1"/>
            <p:nvPr/>
          </p:nvSpPr>
          <p:spPr>
            <a:xfrm>
              <a:off x="3809998" y="3675577"/>
              <a:ext cx="990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Salary</a:t>
              </a:r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4119986" y="3068069"/>
              <a:ext cx="370626" cy="378908"/>
            </a:xfrm>
            <a:custGeom>
              <a:avLst/>
              <a:gdLst>
                <a:gd name="T0" fmla="*/ 203 w 360"/>
                <a:gd name="T1" fmla="*/ 271 h 368"/>
                <a:gd name="T2" fmla="*/ 261 w 360"/>
                <a:gd name="T3" fmla="*/ 202 h 368"/>
                <a:gd name="T4" fmla="*/ 360 w 360"/>
                <a:gd name="T5" fmla="*/ 51 h 368"/>
                <a:gd name="T6" fmla="*/ 346 w 360"/>
                <a:gd name="T7" fmla="*/ 37 h 368"/>
                <a:gd name="T8" fmla="*/ 277 w 360"/>
                <a:gd name="T9" fmla="*/ 37 h 368"/>
                <a:gd name="T10" fmla="*/ 180 w 360"/>
                <a:gd name="T11" fmla="*/ 0 h 368"/>
                <a:gd name="T12" fmla="*/ 83 w 360"/>
                <a:gd name="T13" fmla="*/ 37 h 368"/>
                <a:gd name="T14" fmla="*/ 14 w 360"/>
                <a:gd name="T15" fmla="*/ 37 h 368"/>
                <a:gd name="T16" fmla="*/ 0 w 360"/>
                <a:gd name="T17" fmla="*/ 51 h 368"/>
                <a:gd name="T18" fmla="*/ 98 w 360"/>
                <a:gd name="T19" fmla="*/ 202 h 368"/>
                <a:gd name="T20" fmla="*/ 156 w 360"/>
                <a:gd name="T21" fmla="*/ 271 h 368"/>
                <a:gd name="T22" fmla="*/ 156 w 360"/>
                <a:gd name="T23" fmla="*/ 297 h 368"/>
                <a:gd name="T24" fmla="*/ 91 w 360"/>
                <a:gd name="T25" fmla="*/ 332 h 368"/>
                <a:gd name="T26" fmla="*/ 180 w 360"/>
                <a:gd name="T27" fmla="*/ 368 h 368"/>
                <a:gd name="T28" fmla="*/ 269 w 360"/>
                <a:gd name="T29" fmla="*/ 332 h 368"/>
                <a:gd name="T30" fmla="*/ 203 w 360"/>
                <a:gd name="T31" fmla="*/ 297 h 368"/>
                <a:gd name="T32" fmla="*/ 203 w 360"/>
                <a:gd name="T33" fmla="*/ 271 h 368"/>
                <a:gd name="T34" fmla="*/ 259 w 360"/>
                <a:gd name="T35" fmla="*/ 170 h 368"/>
                <a:gd name="T36" fmla="*/ 281 w 360"/>
                <a:gd name="T37" fmla="*/ 65 h 368"/>
                <a:gd name="T38" fmla="*/ 331 w 360"/>
                <a:gd name="T39" fmla="*/ 65 h 368"/>
                <a:gd name="T40" fmla="*/ 259 w 360"/>
                <a:gd name="T41" fmla="*/ 170 h 368"/>
                <a:gd name="T42" fmla="*/ 180 w 360"/>
                <a:gd name="T43" fmla="*/ 24 h 368"/>
                <a:gd name="T44" fmla="*/ 256 w 360"/>
                <a:gd name="T45" fmla="*/ 55 h 368"/>
                <a:gd name="T46" fmla="*/ 180 w 360"/>
                <a:gd name="T47" fmla="*/ 86 h 368"/>
                <a:gd name="T48" fmla="*/ 104 w 360"/>
                <a:gd name="T49" fmla="*/ 55 h 368"/>
                <a:gd name="T50" fmla="*/ 180 w 360"/>
                <a:gd name="T51" fmla="*/ 24 h 368"/>
                <a:gd name="T52" fmla="*/ 29 w 360"/>
                <a:gd name="T53" fmla="*/ 65 h 368"/>
                <a:gd name="T54" fmla="*/ 79 w 360"/>
                <a:gd name="T55" fmla="*/ 65 h 368"/>
                <a:gd name="T56" fmla="*/ 101 w 360"/>
                <a:gd name="T57" fmla="*/ 170 h 368"/>
                <a:gd name="T58" fmla="*/ 29 w 360"/>
                <a:gd name="T59" fmla="*/ 6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0" h="368">
                  <a:moveTo>
                    <a:pt x="203" y="271"/>
                  </a:moveTo>
                  <a:cubicBezTo>
                    <a:pt x="203" y="242"/>
                    <a:pt x="225" y="226"/>
                    <a:pt x="261" y="202"/>
                  </a:cubicBezTo>
                  <a:cubicBezTo>
                    <a:pt x="305" y="173"/>
                    <a:pt x="360" y="137"/>
                    <a:pt x="360" y="51"/>
                  </a:cubicBezTo>
                  <a:cubicBezTo>
                    <a:pt x="360" y="43"/>
                    <a:pt x="353" y="37"/>
                    <a:pt x="346" y="37"/>
                  </a:cubicBezTo>
                  <a:cubicBezTo>
                    <a:pt x="277" y="37"/>
                    <a:pt x="277" y="37"/>
                    <a:pt x="277" y="37"/>
                  </a:cubicBezTo>
                  <a:cubicBezTo>
                    <a:pt x="267" y="19"/>
                    <a:pt x="238" y="0"/>
                    <a:pt x="180" y="0"/>
                  </a:cubicBezTo>
                  <a:cubicBezTo>
                    <a:pt x="121" y="0"/>
                    <a:pt x="92" y="19"/>
                    <a:pt x="83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6" y="37"/>
                    <a:pt x="0" y="43"/>
                    <a:pt x="0" y="51"/>
                  </a:cubicBezTo>
                  <a:cubicBezTo>
                    <a:pt x="0" y="137"/>
                    <a:pt x="54" y="173"/>
                    <a:pt x="98" y="202"/>
                  </a:cubicBezTo>
                  <a:cubicBezTo>
                    <a:pt x="134" y="226"/>
                    <a:pt x="156" y="242"/>
                    <a:pt x="156" y="271"/>
                  </a:cubicBezTo>
                  <a:cubicBezTo>
                    <a:pt x="156" y="297"/>
                    <a:pt x="156" y="297"/>
                    <a:pt x="156" y="297"/>
                  </a:cubicBezTo>
                  <a:cubicBezTo>
                    <a:pt x="118" y="301"/>
                    <a:pt x="91" y="315"/>
                    <a:pt x="91" y="332"/>
                  </a:cubicBezTo>
                  <a:cubicBezTo>
                    <a:pt x="91" y="352"/>
                    <a:pt x="131" y="368"/>
                    <a:pt x="180" y="368"/>
                  </a:cubicBezTo>
                  <a:cubicBezTo>
                    <a:pt x="229" y="368"/>
                    <a:pt x="269" y="352"/>
                    <a:pt x="269" y="332"/>
                  </a:cubicBezTo>
                  <a:cubicBezTo>
                    <a:pt x="269" y="315"/>
                    <a:pt x="241" y="301"/>
                    <a:pt x="203" y="297"/>
                  </a:cubicBezTo>
                  <a:lnTo>
                    <a:pt x="203" y="271"/>
                  </a:lnTo>
                  <a:close/>
                  <a:moveTo>
                    <a:pt x="259" y="170"/>
                  </a:moveTo>
                  <a:cubicBezTo>
                    <a:pt x="270" y="146"/>
                    <a:pt x="279" y="113"/>
                    <a:pt x="281" y="65"/>
                  </a:cubicBezTo>
                  <a:cubicBezTo>
                    <a:pt x="331" y="65"/>
                    <a:pt x="331" y="65"/>
                    <a:pt x="331" y="65"/>
                  </a:cubicBezTo>
                  <a:cubicBezTo>
                    <a:pt x="326" y="119"/>
                    <a:pt x="294" y="146"/>
                    <a:pt x="259" y="170"/>
                  </a:cubicBezTo>
                  <a:close/>
                  <a:moveTo>
                    <a:pt x="180" y="24"/>
                  </a:moveTo>
                  <a:cubicBezTo>
                    <a:pt x="234" y="24"/>
                    <a:pt x="256" y="47"/>
                    <a:pt x="256" y="55"/>
                  </a:cubicBezTo>
                  <a:cubicBezTo>
                    <a:pt x="256" y="63"/>
                    <a:pt x="234" y="86"/>
                    <a:pt x="180" y="86"/>
                  </a:cubicBezTo>
                  <a:cubicBezTo>
                    <a:pt x="125" y="86"/>
                    <a:pt x="104" y="63"/>
                    <a:pt x="104" y="55"/>
                  </a:cubicBezTo>
                  <a:cubicBezTo>
                    <a:pt x="104" y="47"/>
                    <a:pt x="125" y="24"/>
                    <a:pt x="180" y="24"/>
                  </a:cubicBezTo>
                  <a:close/>
                  <a:moveTo>
                    <a:pt x="29" y="65"/>
                  </a:moveTo>
                  <a:cubicBezTo>
                    <a:pt x="79" y="65"/>
                    <a:pt x="79" y="65"/>
                    <a:pt x="79" y="65"/>
                  </a:cubicBezTo>
                  <a:cubicBezTo>
                    <a:pt x="80" y="113"/>
                    <a:pt x="89" y="146"/>
                    <a:pt x="101" y="170"/>
                  </a:cubicBezTo>
                  <a:cubicBezTo>
                    <a:pt x="66" y="146"/>
                    <a:pt x="33" y="119"/>
                    <a:pt x="29" y="65"/>
                  </a:cubicBezTo>
                  <a:close/>
                </a:path>
              </a:pathLst>
            </a:custGeom>
            <a:solidFill>
              <a:srgbClr val="2F8F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38699" y="4048140"/>
            <a:ext cx="990602" cy="853910"/>
            <a:chOff x="4838699" y="3098666"/>
            <a:chExt cx="990602" cy="853910"/>
          </a:xfrm>
        </p:grpSpPr>
        <p:sp>
          <p:nvSpPr>
            <p:cNvPr id="46" name="TextBox 45"/>
            <p:cNvSpPr txBox="1"/>
            <p:nvPr/>
          </p:nvSpPr>
          <p:spPr>
            <a:xfrm>
              <a:off x="4838699" y="3675577"/>
              <a:ext cx="990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No Debt</a:t>
              </a:r>
            </a:p>
          </p:txBody>
        </p:sp>
        <p:sp>
          <p:nvSpPr>
            <p:cNvPr id="52" name="Freeform 111"/>
            <p:cNvSpPr>
              <a:spLocks noEditPoints="1"/>
            </p:cNvSpPr>
            <p:nvPr/>
          </p:nvSpPr>
          <p:spPr bwMode="auto">
            <a:xfrm>
              <a:off x="5176271" y="3098666"/>
              <a:ext cx="315458" cy="317714"/>
            </a:xfrm>
            <a:custGeom>
              <a:avLst/>
              <a:gdLst/>
              <a:ahLst/>
              <a:cxnLst>
                <a:cxn ang="0">
                  <a:pos x="36" y="38"/>
                </a:cxn>
                <a:cxn ang="0">
                  <a:pos x="5" y="38"/>
                </a:cxn>
                <a:cxn ang="0">
                  <a:pos x="0" y="45"/>
                </a:cxn>
                <a:cxn ang="0">
                  <a:pos x="0" y="69"/>
                </a:cxn>
                <a:cxn ang="0">
                  <a:pos x="9" y="74"/>
                </a:cxn>
                <a:cxn ang="0">
                  <a:pos x="9" y="94"/>
                </a:cxn>
                <a:cxn ang="0">
                  <a:pos x="1" y="96"/>
                </a:cxn>
                <a:cxn ang="0">
                  <a:pos x="0" y="121"/>
                </a:cxn>
                <a:cxn ang="0">
                  <a:pos x="1" y="128"/>
                </a:cxn>
                <a:cxn ang="0">
                  <a:pos x="36" y="130"/>
                </a:cxn>
                <a:cxn ang="0">
                  <a:pos x="9" y="150"/>
                </a:cxn>
                <a:cxn ang="0">
                  <a:pos x="0" y="156"/>
                </a:cxn>
                <a:cxn ang="0">
                  <a:pos x="0" y="177"/>
                </a:cxn>
                <a:cxn ang="0">
                  <a:pos x="5" y="186"/>
                </a:cxn>
                <a:cxn ang="0">
                  <a:pos x="36" y="206"/>
                </a:cxn>
                <a:cxn ang="0">
                  <a:pos x="5" y="206"/>
                </a:cxn>
                <a:cxn ang="0">
                  <a:pos x="0" y="215"/>
                </a:cxn>
                <a:cxn ang="0">
                  <a:pos x="0" y="237"/>
                </a:cxn>
                <a:cxn ang="0">
                  <a:pos x="9" y="243"/>
                </a:cxn>
                <a:cxn ang="0">
                  <a:pos x="262" y="281"/>
                </a:cxn>
                <a:cxn ang="0">
                  <a:pos x="275" y="275"/>
                </a:cxn>
                <a:cxn ang="0">
                  <a:pos x="281" y="18"/>
                </a:cxn>
                <a:cxn ang="0">
                  <a:pos x="275" y="5"/>
                </a:cxn>
                <a:cxn ang="0">
                  <a:pos x="262" y="0"/>
                </a:cxn>
                <a:cxn ang="0">
                  <a:pos x="56" y="243"/>
                </a:cxn>
                <a:cxn ang="0">
                  <a:pos x="69" y="243"/>
                </a:cxn>
                <a:cxn ang="0">
                  <a:pos x="74" y="234"/>
                </a:cxn>
                <a:cxn ang="0">
                  <a:pos x="74" y="212"/>
                </a:cxn>
                <a:cxn ang="0">
                  <a:pos x="65" y="206"/>
                </a:cxn>
                <a:cxn ang="0">
                  <a:pos x="65" y="186"/>
                </a:cxn>
                <a:cxn ang="0">
                  <a:pos x="72" y="185"/>
                </a:cxn>
                <a:cxn ang="0">
                  <a:pos x="74" y="159"/>
                </a:cxn>
                <a:cxn ang="0">
                  <a:pos x="72" y="152"/>
                </a:cxn>
                <a:cxn ang="0">
                  <a:pos x="56" y="150"/>
                </a:cxn>
                <a:cxn ang="0">
                  <a:pos x="65" y="130"/>
                </a:cxn>
                <a:cxn ang="0">
                  <a:pos x="74" y="125"/>
                </a:cxn>
                <a:cxn ang="0">
                  <a:pos x="74" y="103"/>
                </a:cxn>
                <a:cxn ang="0">
                  <a:pos x="69" y="94"/>
                </a:cxn>
                <a:cxn ang="0">
                  <a:pos x="56" y="74"/>
                </a:cxn>
                <a:cxn ang="0">
                  <a:pos x="69" y="74"/>
                </a:cxn>
                <a:cxn ang="0">
                  <a:pos x="74" y="65"/>
                </a:cxn>
                <a:cxn ang="0">
                  <a:pos x="74" y="41"/>
                </a:cxn>
                <a:cxn ang="0">
                  <a:pos x="65" y="38"/>
                </a:cxn>
                <a:cxn ang="0">
                  <a:pos x="92" y="18"/>
                </a:cxn>
              </a:cxnLst>
              <a:rect l="0" t="0" r="r" b="b"/>
              <a:pathLst>
                <a:path w="281" h="281">
                  <a:moveTo>
                    <a:pt x="262" y="0"/>
                  </a:moveTo>
                  <a:lnTo>
                    <a:pt x="36" y="0"/>
                  </a:lnTo>
                  <a:lnTo>
                    <a:pt x="36" y="38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5" y="38"/>
                  </a:lnTo>
                  <a:lnTo>
                    <a:pt x="1" y="40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1" y="72"/>
                  </a:lnTo>
                  <a:lnTo>
                    <a:pt x="5" y="74"/>
                  </a:lnTo>
                  <a:lnTo>
                    <a:pt x="9" y="74"/>
                  </a:lnTo>
                  <a:lnTo>
                    <a:pt x="36" y="74"/>
                  </a:lnTo>
                  <a:lnTo>
                    <a:pt x="36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5" y="94"/>
                  </a:lnTo>
                  <a:lnTo>
                    <a:pt x="1" y="96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0" y="125"/>
                  </a:lnTo>
                  <a:lnTo>
                    <a:pt x="1" y="128"/>
                  </a:lnTo>
                  <a:lnTo>
                    <a:pt x="5" y="130"/>
                  </a:lnTo>
                  <a:lnTo>
                    <a:pt x="9" y="130"/>
                  </a:lnTo>
                  <a:lnTo>
                    <a:pt x="36" y="130"/>
                  </a:lnTo>
                  <a:lnTo>
                    <a:pt x="36" y="150"/>
                  </a:lnTo>
                  <a:lnTo>
                    <a:pt x="9" y="150"/>
                  </a:lnTo>
                  <a:lnTo>
                    <a:pt x="9" y="150"/>
                  </a:lnTo>
                  <a:lnTo>
                    <a:pt x="5" y="150"/>
                  </a:lnTo>
                  <a:lnTo>
                    <a:pt x="1" y="152"/>
                  </a:lnTo>
                  <a:lnTo>
                    <a:pt x="0" y="156"/>
                  </a:lnTo>
                  <a:lnTo>
                    <a:pt x="0" y="159"/>
                  </a:lnTo>
                  <a:lnTo>
                    <a:pt x="0" y="177"/>
                  </a:lnTo>
                  <a:lnTo>
                    <a:pt x="0" y="177"/>
                  </a:lnTo>
                  <a:lnTo>
                    <a:pt x="0" y="181"/>
                  </a:lnTo>
                  <a:lnTo>
                    <a:pt x="1" y="185"/>
                  </a:lnTo>
                  <a:lnTo>
                    <a:pt x="5" y="186"/>
                  </a:lnTo>
                  <a:lnTo>
                    <a:pt x="9" y="186"/>
                  </a:lnTo>
                  <a:lnTo>
                    <a:pt x="36" y="186"/>
                  </a:lnTo>
                  <a:lnTo>
                    <a:pt x="36" y="206"/>
                  </a:lnTo>
                  <a:lnTo>
                    <a:pt x="9" y="206"/>
                  </a:lnTo>
                  <a:lnTo>
                    <a:pt x="9" y="206"/>
                  </a:lnTo>
                  <a:lnTo>
                    <a:pt x="5" y="206"/>
                  </a:lnTo>
                  <a:lnTo>
                    <a:pt x="1" y="208"/>
                  </a:lnTo>
                  <a:lnTo>
                    <a:pt x="0" y="212"/>
                  </a:lnTo>
                  <a:lnTo>
                    <a:pt x="0" y="215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0" y="237"/>
                  </a:lnTo>
                  <a:lnTo>
                    <a:pt x="1" y="241"/>
                  </a:lnTo>
                  <a:lnTo>
                    <a:pt x="5" y="243"/>
                  </a:lnTo>
                  <a:lnTo>
                    <a:pt x="9" y="243"/>
                  </a:lnTo>
                  <a:lnTo>
                    <a:pt x="36" y="243"/>
                  </a:lnTo>
                  <a:lnTo>
                    <a:pt x="36" y="281"/>
                  </a:lnTo>
                  <a:lnTo>
                    <a:pt x="262" y="281"/>
                  </a:lnTo>
                  <a:lnTo>
                    <a:pt x="262" y="281"/>
                  </a:lnTo>
                  <a:lnTo>
                    <a:pt x="270" y="279"/>
                  </a:lnTo>
                  <a:lnTo>
                    <a:pt x="275" y="275"/>
                  </a:lnTo>
                  <a:lnTo>
                    <a:pt x="279" y="270"/>
                  </a:lnTo>
                  <a:lnTo>
                    <a:pt x="281" y="261"/>
                  </a:lnTo>
                  <a:lnTo>
                    <a:pt x="281" y="18"/>
                  </a:lnTo>
                  <a:lnTo>
                    <a:pt x="281" y="18"/>
                  </a:lnTo>
                  <a:lnTo>
                    <a:pt x="279" y="11"/>
                  </a:lnTo>
                  <a:lnTo>
                    <a:pt x="275" y="5"/>
                  </a:lnTo>
                  <a:lnTo>
                    <a:pt x="270" y="1"/>
                  </a:lnTo>
                  <a:lnTo>
                    <a:pt x="262" y="0"/>
                  </a:lnTo>
                  <a:lnTo>
                    <a:pt x="262" y="0"/>
                  </a:lnTo>
                  <a:close/>
                  <a:moveTo>
                    <a:pt x="92" y="263"/>
                  </a:moveTo>
                  <a:lnTo>
                    <a:pt x="56" y="263"/>
                  </a:lnTo>
                  <a:lnTo>
                    <a:pt x="56" y="243"/>
                  </a:lnTo>
                  <a:lnTo>
                    <a:pt x="65" y="243"/>
                  </a:lnTo>
                  <a:lnTo>
                    <a:pt x="65" y="243"/>
                  </a:lnTo>
                  <a:lnTo>
                    <a:pt x="69" y="243"/>
                  </a:lnTo>
                  <a:lnTo>
                    <a:pt x="72" y="241"/>
                  </a:lnTo>
                  <a:lnTo>
                    <a:pt x="74" y="237"/>
                  </a:lnTo>
                  <a:lnTo>
                    <a:pt x="74" y="234"/>
                  </a:lnTo>
                  <a:lnTo>
                    <a:pt x="74" y="215"/>
                  </a:lnTo>
                  <a:lnTo>
                    <a:pt x="74" y="215"/>
                  </a:lnTo>
                  <a:lnTo>
                    <a:pt x="74" y="212"/>
                  </a:lnTo>
                  <a:lnTo>
                    <a:pt x="72" y="208"/>
                  </a:lnTo>
                  <a:lnTo>
                    <a:pt x="69" y="206"/>
                  </a:lnTo>
                  <a:lnTo>
                    <a:pt x="65" y="206"/>
                  </a:lnTo>
                  <a:lnTo>
                    <a:pt x="56" y="206"/>
                  </a:lnTo>
                  <a:lnTo>
                    <a:pt x="56" y="186"/>
                  </a:lnTo>
                  <a:lnTo>
                    <a:pt x="65" y="186"/>
                  </a:lnTo>
                  <a:lnTo>
                    <a:pt x="65" y="186"/>
                  </a:lnTo>
                  <a:lnTo>
                    <a:pt x="69" y="186"/>
                  </a:lnTo>
                  <a:lnTo>
                    <a:pt x="72" y="185"/>
                  </a:lnTo>
                  <a:lnTo>
                    <a:pt x="74" y="181"/>
                  </a:lnTo>
                  <a:lnTo>
                    <a:pt x="74" y="177"/>
                  </a:lnTo>
                  <a:lnTo>
                    <a:pt x="74" y="159"/>
                  </a:lnTo>
                  <a:lnTo>
                    <a:pt x="74" y="159"/>
                  </a:lnTo>
                  <a:lnTo>
                    <a:pt x="74" y="156"/>
                  </a:lnTo>
                  <a:lnTo>
                    <a:pt x="72" y="152"/>
                  </a:lnTo>
                  <a:lnTo>
                    <a:pt x="69" y="150"/>
                  </a:lnTo>
                  <a:lnTo>
                    <a:pt x="65" y="150"/>
                  </a:lnTo>
                  <a:lnTo>
                    <a:pt x="56" y="150"/>
                  </a:lnTo>
                  <a:lnTo>
                    <a:pt x="56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69" y="130"/>
                  </a:lnTo>
                  <a:lnTo>
                    <a:pt x="72" y="128"/>
                  </a:lnTo>
                  <a:lnTo>
                    <a:pt x="74" y="125"/>
                  </a:lnTo>
                  <a:lnTo>
                    <a:pt x="74" y="121"/>
                  </a:lnTo>
                  <a:lnTo>
                    <a:pt x="74" y="103"/>
                  </a:lnTo>
                  <a:lnTo>
                    <a:pt x="74" y="103"/>
                  </a:lnTo>
                  <a:lnTo>
                    <a:pt x="74" y="99"/>
                  </a:lnTo>
                  <a:lnTo>
                    <a:pt x="72" y="96"/>
                  </a:lnTo>
                  <a:lnTo>
                    <a:pt x="69" y="94"/>
                  </a:lnTo>
                  <a:lnTo>
                    <a:pt x="65" y="94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65" y="74"/>
                  </a:lnTo>
                  <a:lnTo>
                    <a:pt x="65" y="74"/>
                  </a:lnTo>
                  <a:lnTo>
                    <a:pt x="69" y="74"/>
                  </a:lnTo>
                  <a:lnTo>
                    <a:pt x="72" y="72"/>
                  </a:lnTo>
                  <a:lnTo>
                    <a:pt x="74" y="69"/>
                  </a:lnTo>
                  <a:lnTo>
                    <a:pt x="74" y="65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4" y="41"/>
                  </a:lnTo>
                  <a:lnTo>
                    <a:pt x="72" y="40"/>
                  </a:lnTo>
                  <a:lnTo>
                    <a:pt x="69" y="38"/>
                  </a:lnTo>
                  <a:lnTo>
                    <a:pt x="65" y="38"/>
                  </a:lnTo>
                  <a:lnTo>
                    <a:pt x="56" y="38"/>
                  </a:lnTo>
                  <a:lnTo>
                    <a:pt x="56" y="18"/>
                  </a:lnTo>
                  <a:lnTo>
                    <a:pt x="92" y="18"/>
                  </a:lnTo>
                  <a:lnTo>
                    <a:pt x="92" y="263"/>
                  </a:lnTo>
                  <a:close/>
                </a:path>
              </a:pathLst>
            </a:custGeom>
            <a:solidFill>
              <a:srgbClr val="2F8F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29299" y="4048344"/>
            <a:ext cx="990602" cy="853707"/>
            <a:chOff x="5829299" y="3098869"/>
            <a:chExt cx="990602" cy="853707"/>
          </a:xfrm>
        </p:grpSpPr>
        <p:sp>
          <p:nvSpPr>
            <p:cNvPr id="47" name="TextBox 46"/>
            <p:cNvSpPr txBox="1"/>
            <p:nvPr/>
          </p:nvSpPr>
          <p:spPr>
            <a:xfrm>
              <a:off x="5829299" y="3675577"/>
              <a:ext cx="990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NUS</a:t>
              </a:r>
            </a:p>
          </p:txBody>
        </p:sp>
        <p:sp>
          <p:nvSpPr>
            <p:cNvPr id="53" name="Freeform 60"/>
            <p:cNvSpPr>
              <a:spLocks noEditPoints="1"/>
            </p:cNvSpPr>
            <p:nvPr/>
          </p:nvSpPr>
          <p:spPr bwMode="auto">
            <a:xfrm>
              <a:off x="6127212" y="3098869"/>
              <a:ext cx="394776" cy="272728"/>
            </a:xfrm>
            <a:custGeom>
              <a:avLst/>
              <a:gdLst>
                <a:gd name="T0" fmla="*/ 396429 w 256"/>
                <a:gd name="T1" fmla="*/ 287338 h 176"/>
                <a:gd name="T2" fmla="*/ 19496 w 256"/>
                <a:gd name="T3" fmla="*/ 287338 h 176"/>
                <a:gd name="T4" fmla="*/ 0 w 256"/>
                <a:gd name="T5" fmla="*/ 267747 h 176"/>
                <a:gd name="T6" fmla="*/ 0 w 256"/>
                <a:gd name="T7" fmla="*/ 117547 h 176"/>
                <a:gd name="T8" fmla="*/ 415925 w 256"/>
                <a:gd name="T9" fmla="*/ 117547 h 176"/>
                <a:gd name="T10" fmla="*/ 415925 w 256"/>
                <a:gd name="T11" fmla="*/ 267747 h 176"/>
                <a:gd name="T12" fmla="*/ 396429 w 256"/>
                <a:gd name="T13" fmla="*/ 287338 h 176"/>
                <a:gd name="T14" fmla="*/ 38993 w 256"/>
                <a:gd name="T15" fmla="*/ 248156 h 176"/>
                <a:gd name="T16" fmla="*/ 116979 w 256"/>
                <a:gd name="T17" fmla="*/ 248156 h 176"/>
                <a:gd name="T18" fmla="*/ 116979 w 256"/>
                <a:gd name="T19" fmla="*/ 228564 h 176"/>
                <a:gd name="T20" fmla="*/ 38993 w 256"/>
                <a:gd name="T21" fmla="*/ 228564 h 176"/>
                <a:gd name="T22" fmla="*/ 38993 w 256"/>
                <a:gd name="T23" fmla="*/ 248156 h 176"/>
                <a:gd name="T24" fmla="*/ 233958 w 256"/>
                <a:gd name="T25" fmla="*/ 189382 h 176"/>
                <a:gd name="T26" fmla="*/ 38993 w 256"/>
                <a:gd name="T27" fmla="*/ 189382 h 176"/>
                <a:gd name="T28" fmla="*/ 38993 w 256"/>
                <a:gd name="T29" fmla="*/ 208973 h 176"/>
                <a:gd name="T30" fmla="*/ 233958 w 256"/>
                <a:gd name="T31" fmla="*/ 208973 h 176"/>
                <a:gd name="T32" fmla="*/ 233958 w 256"/>
                <a:gd name="T33" fmla="*/ 189382 h 176"/>
                <a:gd name="T34" fmla="*/ 0 w 256"/>
                <a:gd name="T35" fmla="*/ 19591 h 176"/>
                <a:gd name="T36" fmla="*/ 19496 w 256"/>
                <a:gd name="T37" fmla="*/ 0 h 176"/>
                <a:gd name="T38" fmla="*/ 396429 w 256"/>
                <a:gd name="T39" fmla="*/ 0 h 176"/>
                <a:gd name="T40" fmla="*/ 415925 w 256"/>
                <a:gd name="T41" fmla="*/ 19591 h 176"/>
                <a:gd name="T42" fmla="*/ 415925 w 256"/>
                <a:gd name="T43" fmla="*/ 78365 h 176"/>
                <a:gd name="T44" fmla="*/ 0 w 256"/>
                <a:gd name="T45" fmla="*/ 78365 h 176"/>
                <a:gd name="T46" fmla="*/ 0 w 256"/>
                <a:gd name="T47" fmla="*/ 19591 h 1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56" h="176">
                  <a:moveTo>
                    <a:pt x="244" y="176"/>
                  </a:moveTo>
                  <a:cubicBezTo>
                    <a:pt x="12" y="176"/>
                    <a:pt x="12" y="176"/>
                    <a:pt x="12" y="176"/>
                  </a:cubicBezTo>
                  <a:cubicBezTo>
                    <a:pt x="5" y="176"/>
                    <a:pt x="0" y="171"/>
                    <a:pt x="0" y="16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256" y="72"/>
                    <a:pt x="256" y="72"/>
                    <a:pt x="256" y="72"/>
                  </a:cubicBezTo>
                  <a:cubicBezTo>
                    <a:pt x="256" y="164"/>
                    <a:pt x="256" y="164"/>
                    <a:pt x="256" y="164"/>
                  </a:cubicBezTo>
                  <a:cubicBezTo>
                    <a:pt x="256" y="171"/>
                    <a:pt x="251" y="176"/>
                    <a:pt x="244" y="176"/>
                  </a:cubicBezTo>
                  <a:moveTo>
                    <a:pt x="24" y="152"/>
                  </a:moveTo>
                  <a:cubicBezTo>
                    <a:pt x="72" y="152"/>
                    <a:pt x="72" y="152"/>
                    <a:pt x="72" y="152"/>
                  </a:cubicBezTo>
                  <a:cubicBezTo>
                    <a:pt x="72" y="140"/>
                    <a:pt x="72" y="140"/>
                    <a:pt x="72" y="140"/>
                  </a:cubicBezTo>
                  <a:cubicBezTo>
                    <a:pt x="24" y="140"/>
                    <a:pt x="24" y="140"/>
                    <a:pt x="24" y="140"/>
                  </a:cubicBezTo>
                  <a:lnTo>
                    <a:pt x="24" y="152"/>
                  </a:lnTo>
                  <a:close/>
                  <a:moveTo>
                    <a:pt x="144" y="116"/>
                  </a:moveTo>
                  <a:cubicBezTo>
                    <a:pt x="24" y="116"/>
                    <a:pt x="24" y="116"/>
                    <a:pt x="24" y="116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144" y="128"/>
                    <a:pt x="144" y="128"/>
                    <a:pt x="144" y="128"/>
                  </a:cubicBezTo>
                  <a:lnTo>
                    <a:pt x="144" y="116"/>
                  </a:lnTo>
                  <a:close/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51" y="0"/>
                    <a:pt x="256" y="5"/>
                    <a:pt x="256" y="12"/>
                  </a:cubicBezTo>
                  <a:cubicBezTo>
                    <a:pt x="256" y="48"/>
                    <a:pt x="256" y="48"/>
                    <a:pt x="25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2F8FD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34856" y="4025894"/>
            <a:ext cx="990602" cy="860768"/>
            <a:chOff x="6834856" y="3076419"/>
            <a:chExt cx="990602" cy="860768"/>
          </a:xfrm>
        </p:grpSpPr>
        <p:sp>
          <p:nvSpPr>
            <p:cNvPr id="48" name="TextBox 47"/>
            <p:cNvSpPr txBox="1"/>
            <p:nvPr/>
          </p:nvSpPr>
          <p:spPr>
            <a:xfrm>
              <a:off x="6834856" y="3675577"/>
              <a:ext cx="9906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Experience</a:t>
              </a:r>
            </a:p>
          </p:txBody>
        </p:sp>
        <p:sp>
          <p:nvSpPr>
            <p:cNvPr id="54" name="Freeform 23"/>
            <p:cNvSpPr>
              <a:spLocks noEditPoints="1"/>
            </p:cNvSpPr>
            <p:nvPr/>
          </p:nvSpPr>
          <p:spPr bwMode="auto">
            <a:xfrm>
              <a:off x="7125109" y="3076419"/>
              <a:ext cx="410096" cy="340246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rgbClr val="2F8F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825456" y="4025894"/>
            <a:ext cx="990602" cy="876157"/>
            <a:chOff x="7825456" y="3076419"/>
            <a:chExt cx="990602" cy="876157"/>
          </a:xfrm>
        </p:grpSpPr>
        <p:sp>
          <p:nvSpPr>
            <p:cNvPr id="49" name="TextBox 48"/>
            <p:cNvSpPr txBox="1"/>
            <p:nvPr/>
          </p:nvSpPr>
          <p:spPr>
            <a:xfrm>
              <a:off x="7825456" y="3675577"/>
              <a:ext cx="990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4-6 Years</a:t>
              </a:r>
            </a:p>
          </p:txBody>
        </p:sp>
        <p:grpSp>
          <p:nvGrpSpPr>
            <p:cNvPr id="55" name="Group 115"/>
            <p:cNvGrpSpPr/>
            <p:nvPr/>
          </p:nvGrpSpPr>
          <p:grpSpPr>
            <a:xfrm>
              <a:off x="8078307" y="3076419"/>
              <a:ext cx="484900" cy="406000"/>
              <a:chOff x="2951142" y="2589225"/>
              <a:chExt cx="468313" cy="392113"/>
            </a:xfrm>
            <a:solidFill>
              <a:srgbClr val="F6510A"/>
            </a:solidFill>
          </p:grpSpPr>
          <p:sp>
            <p:nvSpPr>
              <p:cNvPr id="56" name="Freeform 13"/>
              <p:cNvSpPr>
                <a:spLocks noEditPoints="1"/>
              </p:cNvSpPr>
              <p:nvPr/>
            </p:nvSpPr>
            <p:spPr bwMode="auto">
              <a:xfrm>
                <a:off x="2951142" y="2646375"/>
                <a:ext cx="284163" cy="284163"/>
              </a:xfrm>
              <a:custGeom>
                <a:avLst/>
                <a:gdLst/>
                <a:ahLst/>
                <a:cxnLst>
                  <a:cxn ang="0">
                    <a:pos x="208" y="331"/>
                  </a:cxn>
                  <a:cxn ang="0">
                    <a:pos x="239" y="322"/>
                  </a:cxn>
                  <a:cxn ang="0">
                    <a:pos x="286" y="326"/>
                  </a:cxn>
                  <a:cxn ang="0">
                    <a:pos x="307" y="267"/>
                  </a:cxn>
                  <a:cxn ang="0">
                    <a:pos x="328" y="223"/>
                  </a:cxn>
                  <a:cxn ang="0">
                    <a:pos x="359" y="150"/>
                  </a:cxn>
                  <a:cxn ang="0">
                    <a:pos x="328" y="136"/>
                  </a:cxn>
                  <a:cxn ang="0">
                    <a:pos x="307" y="91"/>
                  </a:cxn>
                  <a:cxn ang="0">
                    <a:pos x="267" y="51"/>
                  </a:cxn>
                  <a:cxn ang="0">
                    <a:pos x="239" y="37"/>
                  </a:cxn>
                  <a:cxn ang="0">
                    <a:pos x="208" y="0"/>
                  </a:cxn>
                  <a:cxn ang="0">
                    <a:pos x="179" y="65"/>
                  </a:cxn>
                  <a:cxn ang="0">
                    <a:pos x="213" y="70"/>
                  </a:cxn>
                  <a:cxn ang="0">
                    <a:pos x="244" y="85"/>
                  </a:cxn>
                  <a:cxn ang="0">
                    <a:pos x="267" y="106"/>
                  </a:cxn>
                  <a:cxn ang="0">
                    <a:pos x="284" y="134"/>
                  </a:cxn>
                  <a:cxn ang="0">
                    <a:pos x="293" y="168"/>
                  </a:cxn>
                  <a:cxn ang="0">
                    <a:pos x="293" y="191"/>
                  </a:cxn>
                  <a:cxn ang="0">
                    <a:pos x="284" y="223"/>
                  </a:cxn>
                  <a:cxn ang="0">
                    <a:pos x="267" y="252"/>
                  </a:cxn>
                  <a:cxn ang="0">
                    <a:pos x="244" y="274"/>
                  </a:cxn>
                  <a:cxn ang="0">
                    <a:pos x="213" y="289"/>
                  </a:cxn>
                  <a:cxn ang="0">
                    <a:pos x="179" y="294"/>
                  </a:cxn>
                  <a:cxn ang="0">
                    <a:pos x="32" y="286"/>
                  </a:cxn>
                  <a:cxn ang="0">
                    <a:pos x="92" y="307"/>
                  </a:cxn>
                  <a:cxn ang="0">
                    <a:pos x="135" y="327"/>
                  </a:cxn>
                  <a:cxn ang="0">
                    <a:pos x="179" y="358"/>
                  </a:cxn>
                  <a:cxn ang="0">
                    <a:pos x="179" y="294"/>
                  </a:cxn>
                  <a:cxn ang="0">
                    <a:pos x="145" y="289"/>
                  </a:cxn>
                  <a:cxn ang="0">
                    <a:pos x="115" y="274"/>
                  </a:cxn>
                  <a:cxn ang="0">
                    <a:pos x="92" y="252"/>
                  </a:cxn>
                  <a:cxn ang="0">
                    <a:pos x="74" y="223"/>
                  </a:cxn>
                  <a:cxn ang="0">
                    <a:pos x="66" y="191"/>
                  </a:cxn>
                  <a:cxn ang="0">
                    <a:pos x="66" y="168"/>
                  </a:cxn>
                  <a:cxn ang="0">
                    <a:pos x="74" y="134"/>
                  </a:cxn>
                  <a:cxn ang="0">
                    <a:pos x="92" y="106"/>
                  </a:cxn>
                  <a:cxn ang="0">
                    <a:pos x="115" y="85"/>
                  </a:cxn>
                  <a:cxn ang="0">
                    <a:pos x="145" y="70"/>
                  </a:cxn>
                  <a:cxn ang="0">
                    <a:pos x="179" y="65"/>
                  </a:cxn>
                  <a:cxn ang="0">
                    <a:pos x="179" y="0"/>
                  </a:cxn>
                  <a:cxn ang="0">
                    <a:pos x="151" y="27"/>
                  </a:cxn>
                  <a:cxn ang="0">
                    <a:pos x="105" y="43"/>
                  </a:cxn>
                  <a:cxn ang="0">
                    <a:pos x="32" y="72"/>
                  </a:cxn>
                  <a:cxn ang="0">
                    <a:pos x="43" y="105"/>
                  </a:cxn>
                  <a:cxn ang="0">
                    <a:pos x="27" y="150"/>
                  </a:cxn>
                  <a:cxn ang="0">
                    <a:pos x="27" y="207"/>
                  </a:cxn>
                  <a:cxn ang="0">
                    <a:pos x="36" y="238"/>
                  </a:cxn>
                  <a:cxn ang="0">
                    <a:pos x="52" y="267"/>
                  </a:cxn>
                </a:cxnLst>
                <a:rect l="0" t="0" r="r" b="b"/>
                <a:pathLst>
                  <a:path w="359" h="358">
                    <a:moveTo>
                      <a:pt x="179" y="358"/>
                    </a:moveTo>
                    <a:lnTo>
                      <a:pt x="208" y="358"/>
                    </a:lnTo>
                    <a:lnTo>
                      <a:pt x="208" y="331"/>
                    </a:lnTo>
                    <a:lnTo>
                      <a:pt x="208" y="331"/>
                    </a:lnTo>
                    <a:lnTo>
                      <a:pt x="224" y="327"/>
                    </a:lnTo>
                    <a:lnTo>
                      <a:pt x="239" y="322"/>
                    </a:lnTo>
                    <a:lnTo>
                      <a:pt x="254" y="315"/>
                    </a:lnTo>
                    <a:lnTo>
                      <a:pt x="267" y="307"/>
                    </a:lnTo>
                    <a:lnTo>
                      <a:pt x="286" y="326"/>
                    </a:lnTo>
                    <a:lnTo>
                      <a:pt x="326" y="286"/>
                    </a:lnTo>
                    <a:lnTo>
                      <a:pt x="307" y="267"/>
                    </a:lnTo>
                    <a:lnTo>
                      <a:pt x="307" y="267"/>
                    </a:lnTo>
                    <a:lnTo>
                      <a:pt x="315" y="253"/>
                    </a:lnTo>
                    <a:lnTo>
                      <a:pt x="323" y="238"/>
                    </a:lnTo>
                    <a:lnTo>
                      <a:pt x="328" y="223"/>
                    </a:lnTo>
                    <a:lnTo>
                      <a:pt x="331" y="207"/>
                    </a:lnTo>
                    <a:lnTo>
                      <a:pt x="359" y="207"/>
                    </a:lnTo>
                    <a:lnTo>
                      <a:pt x="359" y="150"/>
                    </a:lnTo>
                    <a:lnTo>
                      <a:pt x="331" y="150"/>
                    </a:lnTo>
                    <a:lnTo>
                      <a:pt x="331" y="150"/>
                    </a:lnTo>
                    <a:lnTo>
                      <a:pt x="328" y="136"/>
                    </a:lnTo>
                    <a:lnTo>
                      <a:pt x="323" y="119"/>
                    </a:lnTo>
                    <a:lnTo>
                      <a:pt x="315" y="105"/>
                    </a:lnTo>
                    <a:lnTo>
                      <a:pt x="307" y="91"/>
                    </a:lnTo>
                    <a:lnTo>
                      <a:pt x="326" y="72"/>
                    </a:lnTo>
                    <a:lnTo>
                      <a:pt x="286" y="33"/>
                    </a:lnTo>
                    <a:lnTo>
                      <a:pt x="267" y="51"/>
                    </a:lnTo>
                    <a:lnTo>
                      <a:pt x="267" y="51"/>
                    </a:lnTo>
                    <a:lnTo>
                      <a:pt x="254" y="43"/>
                    </a:lnTo>
                    <a:lnTo>
                      <a:pt x="239" y="37"/>
                    </a:lnTo>
                    <a:lnTo>
                      <a:pt x="224" y="30"/>
                    </a:lnTo>
                    <a:lnTo>
                      <a:pt x="208" y="27"/>
                    </a:lnTo>
                    <a:lnTo>
                      <a:pt x="208" y="0"/>
                    </a:lnTo>
                    <a:lnTo>
                      <a:pt x="179" y="0"/>
                    </a:lnTo>
                    <a:lnTo>
                      <a:pt x="179" y="65"/>
                    </a:lnTo>
                    <a:lnTo>
                      <a:pt x="179" y="65"/>
                    </a:lnTo>
                    <a:lnTo>
                      <a:pt x="190" y="65"/>
                    </a:lnTo>
                    <a:lnTo>
                      <a:pt x="203" y="68"/>
                    </a:lnTo>
                    <a:lnTo>
                      <a:pt x="213" y="70"/>
                    </a:lnTo>
                    <a:lnTo>
                      <a:pt x="224" y="74"/>
                    </a:lnTo>
                    <a:lnTo>
                      <a:pt x="234" y="79"/>
                    </a:lnTo>
                    <a:lnTo>
                      <a:pt x="244" y="85"/>
                    </a:lnTo>
                    <a:lnTo>
                      <a:pt x="252" y="91"/>
                    </a:lnTo>
                    <a:lnTo>
                      <a:pt x="260" y="98"/>
                    </a:lnTo>
                    <a:lnTo>
                      <a:pt x="267" y="106"/>
                    </a:lnTo>
                    <a:lnTo>
                      <a:pt x="275" y="116"/>
                    </a:lnTo>
                    <a:lnTo>
                      <a:pt x="279" y="124"/>
                    </a:lnTo>
                    <a:lnTo>
                      <a:pt x="284" y="134"/>
                    </a:lnTo>
                    <a:lnTo>
                      <a:pt x="288" y="145"/>
                    </a:lnTo>
                    <a:lnTo>
                      <a:pt x="292" y="157"/>
                    </a:lnTo>
                    <a:lnTo>
                      <a:pt x="293" y="168"/>
                    </a:lnTo>
                    <a:lnTo>
                      <a:pt x="293" y="179"/>
                    </a:lnTo>
                    <a:lnTo>
                      <a:pt x="293" y="179"/>
                    </a:lnTo>
                    <a:lnTo>
                      <a:pt x="293" y="191"/>
                    </a:lnTo>
                    <a:lnTo>
                      <a:pt x="292" y="202"/>
                    </a:lnTo>
                    <a:lnTo>
                      <a:pt x="288" y="213"/>
                    </a:lnTo>
                    <a:lnTo>
                      <a:pt x="284" y="223"/>
                    </a:lnTo>
                    <a:lnTo>
                      <a:pt x="279" y="233"/>
                    </a:lnTo>
                    <a:lnTo>
                      <a:pt x="275" y="243"/>
                    </a:lnTo>
                    <a:lnTo>
                      <a:pt x="267" y="252"/>
                    </a:lnTo>
                    <a:lnTo>
                      <a:pt x="260" y="260"/>
                    </a:lnTo>
                    <a:lnTo>
                      <a:pt x="252" y="268"/>
                    </a:lnTo>
                    <a:lnTo>
                      <a:pt x="244" y="274"/>
                    </a:lnTo>
                    <a:lnTo>
                      <a:pt x="234" y="280"/>
                    </a:lnTo>
                    <a:lnTo>
                      <a:pt x="224" y="285"/>
                    </a:lnTo>
                    <a:lnTo>
                      <a:pt x="213" y="289"/>
                    </a:lnTo>
                    <a:lnTo>
                      <a:pt x="203" y="291"/>
                    </a:lnTo>
                    <a:lnTo>
                      <a:pt x="190" y="293"/>
                    </a:lnTo>
                    <a:lnTo>
                      <a:pt x="179" y="294"/>
                    </a:lnTo>
                    <a:lnTo>
                      <a:pt x="179" y="358"/>
                    </a:lnTo>
                    <a:close/>
                    <a:moveTo>
                      <a:pt x="52" y="267"/>
                    </a:moveTo>
                    <a:lnTo>
                      <a:pt x="32" y="286"/>
                    </a:lnTo>
                    <a:lnTo>
                      <a:pt x="73" y="326"/>
                    </a:lnTo>
                    <a:lnTo>
                      <a:pt x="92" y="307"/>
                    </a:lnTo>
                    <a:lnTo>
                      <a:pt x="92" y="307"/>
                    </a:lnTo>
                    <a:lnTo>
                      <a:pt x="105" y="315"/>
                    </a:lnTo>
                    <a:lnTo>
                      <a:pt x="120" y="322"/>
                    </a:lnTo>
                    <a:lnTo>
                      <a:pt x="135" y="327"/>
                    </a:lnTo>
                    <a:lnTo>
                      <a:pt x="151" y="331"/>
                    </a:lnTo>
                    <a:lnTo>
                      <a:pt x="151" y="358"/>
                    </a:lnTo>
                    <a:lnTo>
                      <a:pt x="179" y="358"/>
                    </a:lnTo>
                    <a:lnTo>
                      <a:pt x="179" y="294"/>
                    </a:lnTo>
                    <a:lnTo>
                      <a:pt x="179" y="294"/>
                    </a:lnTo>
                    <a:lnTo>
                      <a:pt x="179" y="294"/>
                    </a:lnTo>
                    <a:lnTo>
                      <a:pt x="168" y="293"/>
                    </a:lnTo>
                    <a:lnTo>
                      <a:pt x="156" y="291"/>
                    </a:lnTo>
                    <a:lnTo>
                      <a:pt x="145" y="289"/>
                    </a:lnTo>
                    <a:lnTo>
                      <a:pt x="135" y="285"/>
                    </a:lnTo>
                    <a:lnTo>
                      <a:pt x="125" y="280"/>
                    </a:lnTo>
                    <a:lnTo>
                      <a:pt x="115" y="274"/>
                    </a:lnTo>
                    <a:lnTo>
                      <a:pt x="106" y="268"/>
                    </a:lnTo>
                    <a:lnTo>
                      <a:pt x="99" y="260"/>
                    </a:lnTo>
                    <a:lnTo>
                      <a:pt x="92" y="252"/>
                    </a:lnTo>
                    <a:lnTo>
                      <a:pt x="84" y="243"/>
                    </a:lnTo>
                    <a:lnTo>
                      <a:pt x="79" y="233"/>
                    </a:lnTo>
                    <a:lnTo>
                      <a:pt x="74" y="223"/>
                    </a:lnTo>
                    <a:lnTo>
                      <a:pt x="71" y="213"/>
                    </a:lnTo>
                    <a:lnTo>
                      <a:pt x="67" y="202"/>
                    </a:lnTo>
                    <a:lnTo>
                      <a:pt x="66" y="191"/>
                    </a:lnTo>
                    <a:lnTo>
                      <a:pt x="64" y="179"/>
                    </a:lnTo>
                    <a:lnTo>
                      <a:pt x="64" y="179"/>
                    </a:lnTo>
                    <a:lnTo>
                      <a:pt x="66" y="168"/>
                    </a:lnTo>
                    <a:lnTo>
                      <a:pt x="67" y="157"/>
                    </a:lnTo>
                    <a:lnTo>
                      <a:pt x="71" y="145"/>
                    </a:lnTo>
                    <a:lnTo>
                      <a:pt x="74" y="134"/>
                    </a:lnTo>
                    <a:lnTo>
                      <a:pt x="79" y="124"/>
                    </a:lnTo>
                    <a:lnTo>
                      <a:pt x="84" y="116"/>
                    </a:lnTo>
                    <a:lnTo>
                      <a:pt x="92" y="106"/>
                    </a:lnTo>
                    <a:lnTo>
                      <a:pt x="99" y="98"/>
                    </a:lnTo>
                    <a:lnTo>
                      <a:pt x="106" y="91"/>
                    </a:lnTo>
                    <a:lnTo>
                      <a:pt x="115" y="85"/>
                    </a:lnTo>
                    <a:lnTo>
                      <a:pt x="125" y="79"/>
                    </a:lnTo>
                    <a:lnTo>
                      <a:pt x="135" y="74"/>
                    </a:lnTo>
                    <a:lnTo>
                      <a:pt x="145" y="70"/>
                    </a:lnTo>
                    <a:lnTo>
                      <a:pt x="156" y="68"/>
                    </a:lnTo>
                    <a:lnTo>
                      <a:pt x="168" y="65"/>
                    </a:lnTo>
                    <a:lnTo>
                      <a:pt x="179" y="65"/>
                    </a:lnTo>
                    <a:lnTo>
                      <a:pt x="179" y="65"/>
                    </a:lnTo>
                    <a:lnTo>
                      <a:pt x="179" y="65"/>
                    </a:lnTo>
                    <a:lnTo>
                      <a:pt x="179" y="0"/>
                    </a:lnTo>
                    <a:lnTo>
                      <a:pt x="151" y="0"/>
                    </a:lnTo>
                    <a:lnTo>
                      <a:pt x="151" y="27"/>
                    </a:lnTo>
                    <a:lnTo>
                      <a:pt x="151" y="27"/>
                    </a:lnTo>
                    <a:lnTo>
                      <a:pt x="135" y="30"/>
                    </a:lnTo>
                    <a:lnTo>
                      <a:pt x="120" y="37"/>
                    </a:lnTo>
                    <a:lnTo>
                      <a:pt x="105" y="43"/>
                    </a:lnTo>
                    <a:lnTo>
                      <a:pt x="92" y="51"/>
                    </a:lnTo>
                    <a:lnTo>
                      <a:pt x="73" y="33"/>
                    </a:lnTo>
                    <a:lnTo>
                      <a:pt x="32" y="72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43" y="105"/>
                    </a:lnTo>
                    <a:lnTo>
                      <a:pt x="36" y="119"/>
                    </a:lnTo>
                    <a:lnTo>
                      <a:pt x="31" y="136"/>
                    </a:lnTo>
                    <a:lnTo>
                      <a:pt x="27" y="150"/>
                    </a:lnTo>
                    <a:lnTo>
                      <a:pt x="0" y="150"/>
                    </a:lnTo>
                    <a:lnTo>
                      <a:pt x="0" y="207"/>
                    </a:lnTo>
                    <a:lnTo>
                      <a:pt x="27" y="207"/>
                    </a:lnTo>
                    <a:lnTo>
                      <a:pt x="27" y="207"/>
                    </a:lnTo>
                    <a:lnTo>
                      <a:pt x="31" y="223"/>
                    </a:lnTo>
                    <a:lnTo>
                      <a:pt x="36" y="238"/>
                    </a:lnTo>
                    <a:lnTo>
                      <a:pt x="43" y="253"/>
                    </a:lnTo>
                    <a:lnTo>
                      <a:pt x="52" y="267"/>
                    </a:lnTo>
                    <a:lnTo>
                      <a:pt x="52" y="267"/>
                    </a:lnTo>
                    <a:close/>
                  </a:path>
                </a:pathLst>
              </a:custGeom>
              <a:solidFill>
                <a:srgbClr val="2F8F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Freeform 14"/>
              <p:cNvSpPr>
                <a:spLocks noEditPoints="1"/>
              </p:cNvSpPr>
              <p:nvPr/>
            </p:nvSpPr>
            <p:spPr bwMode="auto">
              <a:xfrm>
                <a:off x="3233717" y="2798775"/>
                <a:ext cx="182563" cy="182563"/>
              </a:xfrm>
              <a:custGeom>
                <a:avLst/>
                <a:gdLst/>
                <a:ahLst/>
                <a:cxnLst>
                  <a:cxn ang="0">
                    <a:pos x="131" y="20"/>
                  </a:cxn>
                  <a:cxn ang="0">
                    <a:pos x="152" y="6"/>
                  </a:cxn>
                  <a:cxn ang="0">
                    <a:pos x="183" y="21"/>
                  </a:cxn>
                  <a:cxn ang="0">
                    <a:pos x="179" y="42"/>
                  </a:cxn>
                  <a:cxn ang="0">
                    <a:pos x="198" y="64"/>
                  </a:cxn>
                  <a:cxn ang="0">
                    <a:pos x="219" y="64"/>
                  </a:cxn>
                  <a:cxn ang="0">
                    <a:pos x="230" y="97"/>
                  </a:cxn>
                  <a:cxn ang="0">
                    <a:pos x="213" y="109"/>
                  </a:cxn>
                  <a:cxn ang="0">
                    <a:pos x="210" y="137"/>
                  </a:cxn>
                  <a:cxn ang="0">
                    <a:pos x="225" y="152"/>
                  </a:cxn>
                  <a:cxn ang="0">
                    <a:pos x="210" y="183"/>
                  </a:cxn>
                  <a:cxn ang="0">
                    <a:pos x="189" y="179"/>
                  </a:cxn>
                  <a:cxn ang="0">
                    <a:pos x="167" y="198"/>
                  </a:cxn>
                  <a:cxn ang="0">
                    <a:pos x="167" y="220"/>
                  </a:cxn>
                  <a:cxn ang="0">
                    <a:pos x="135" y="230"/>
                  </a:cxn>
                  <a:cxn ang="0">
                    <a:pos x="123" y="213"/>
                  </a:cxn>
                  <a:cxn ang="0">
                    <a:pos x="115" y="163"/>
                  </a:cxn>
                  <a:cxn ang="0">
                    <a:pos x="136" y="158"/>
                  </a:cxn>
                  <a:cxn ang="0">
                    <a:pos x="153" y="144"/>
                  </a:cxn>
                  <a:cxn ang="0">
                    <a:pos x="161" y="131"/>
                  </a:cxn>
                  <a:cxn ang="0">
                    <a:pos x="161" y="103"/>
                  </a:cxn>
                  <a:cxn ang="0">
                    <a:pos x="147" y="80"/>
                  </a:cxn>
                  <a:cxn ang="0">
                    <a:pos x="130" y="71"/>
                  </a:cxn>
                  <a:cxn ang="0">
                    <a:pos x="115" y="19"/>
                  </a:cxn>
                  <a:cxn ang="0">
                    <a:pos x="11" y="167"/>
                  </a:cxn>
                  <a:cxn ang="0">
                    <a:pos x="1" y="135"/>
                  </a:cxn>
                  <a:cxn ang="0">
                    <a:pos x="19" y="123"/>
                  </a:cxn>
                  <a:cxn ang="0">
                    <a:pos x="20" y="94"/>
                  </a:cxn>
                  <a:cxn ang="0">
                    <a:pos x="5" y="79"/>
                  </a:cxn>
                  <a:cxn ang="0">
                    <a:pos x="21" y="48"/>
                  </a:cxn>
                  <a:cxn ang="0">
                    <a:pos x="42" y="52"/>
                  </a:cxn>
                  <a:cxn ang="0">
                    <a:pos x="63" y="34"/>
                  </a:cxn>
                  <a:cxn ang="0">
                    <a:pos x="63" y="12"/>
                  </a:cxn>
                  <a:cxn ang="0">
                    <a:pos x="97" y="1"/>
                  </a:cxn>
                  <a:cxn ang="0">
                    <a:pos x="109" y="19"/>
                  </a:cxn>
                  <a:cxn ang="0">
                    <a:pos x="115" y="68"/>
                  </a:cxn>
                  <a:cxn ang="0">
                    <a:pos x="94" y="73"/>
                  </a:cxn>
                  <a:cxn ang="0">
                    <a:pos x="78" y="88"/>
                  </a:cxn>
                  <a:cxn ang="0">
                    <a:pos x="71" y="100"/>
                  </a:cxn>
                  <a:cxn ang="0">
                    <a:pos x="71" y="129"/>
                  </a:cxn>
                  <a:cxn ang="0">
                    <a:pos x="84" y="151"/>
                  </a:cxn>
                  <a:cxn ang="0">
                    <a:pos x="100" y="161"/>
                  </a:cxn>
                  <a:cxn ang="0">
                    <a:pos x="115" y="213"/>
                  </a:cxn>
                  <a:cxn ang="0">
                    <a:pos x="84" y="208"/>
                  </a:cxn>
                  <a:cxn ang="0">
                    <a:pos x="68" y="221"/>
                  </a:cxn>
                  <a:cxn ang="0">
                    <a:pos x="40" y="203"/>
                  </a:cxn>
                  <a:cxn ang="0">
                    <a:pos x="45" y="183"/>
                  </a:cxn>
                  <a:cxn ang="0">
                    <a:pos x="29" y="160"/>
                  </a:cxn>
                </a:cxnLst>
                <a:rect l="0" t="0" r="r" b="b"/>
                <a:pathLst>
                  <a:path w="231" h="231">
                    <a:moveTo>
                      <a:pt x="115" y="19"/>
                    </a:moveTo>
                    <a:lnTo>
                      <a:pt x="115" y="19"/>
                    </a:lnTo>
                    <a:lnTo>
                      <a:pt x="131" y="20"/>
                    </a:lnTo>
                    <a:lnTo>
                      <a:pt x="146" y="24"/>
                    </a:lnTo>
                    <a:lnTo>
                      <a:pt x="152" y="6"/>
                    </a:lnTo>
                    <a:lnTo>
                      <a:pt x="152" y="6"/>
                    </a:lnTo>
                    <a:lnTo>
                      <a:pt x="163" y="10"/>
                    </a:lnTo>
                    <a:lnTo>
                      <a:pt x="173" y="15"/>
                    </a:lnTo>
                    <a:lnTo>
                      <a:pt x="183" y="21"/>
                    </a:lnTo>
                    <a:lnTo>
                      <a:pt x="192" y="29"/>
                    </a:lnTo>
                    <a:lnTo>
                      <a:pt x="179" y="42"/>
                    </a:lnTo>
                    <a:lnTo>
                      <a:pt x="179" y="42"/>
                    </a:lnTo>
                    <a:lnTo>
                      <a:pt x="187" y="48"/>
                    </a:lnTo>
                    <a:lnTo>
                      <a:pt x="193" y="56"/>
                    </a:lnTo>
                    <a:lnTo>
                      <a:pt x="198" y="64"/>
                    </a:lnTo>
                    <a:lnTo>
                      <a:pt x="203" y="72"/>
                    </a:lnTo>
                    <a:lnTo>
                      <a:pt x="219" y="64"/>
                    </a:lnTo>
                    <a:lnTo>
                      <a:pt x="219" y="64"/>
                    </a:lnTo>
                    <a:lnTo>
                      <a:pt x="224" y="74"/>
                    </a:lnTo>
                    <a:lnTo>
                      <a:pt x="228" y="85"/>
                    </a:lnTo>
                    <a:lnTo>
                      <a:pt x="230" y="97"/>
                    </a:lnTo>
                    <a:lnTo>
                      <a:pt x="231" y="108"/>
                    </a:lnTo>
                    <a:lnTo>
                      <a:pt x="213" y="109"/>
                    </a:lnTo>
                    <a:lnTo>
                      <a:pt x="213" y="109"/>
                    </a:lnTo>
                    <a:lnTo>
                      <a:pt x="213" y="119"/>
                    </a:lnTo>
                    <a:lnTo>
                      <a:pt x="213" y="127"/>
                    </a:lnTo>
                    <a:lnTo>
                      <a:pt x="210" y="137"/>
                    </a:lnTo>
                    <a:lnTo>
                      <a:pt x="208" y="147"/>
                    </a:lnTo>
                    <a:lnTo>
                      <a:pt x="225" y="152"/>
                    </a:lnTo>
                    <a:lnTo>
                      <a:pt x="225" y="152"/>
                    </a:lnTo>
                    <a:lnTo>
                      <a:pt x="221" y="163"/>
                    </a:lnTo>
                    <a:lnTo>
                      <a:pt x="217" y="173"/>
                    </a:lnTo>
                    <a:lnTo>
                      <a:pt x="210" y="183"/>
                    </a:lnTo>
                    <a:lnTo>
                      <a:pt x="203" y="192"/>
                    </a:lnTo>
                    <a:lnTo>
                      <a:pt x="189" y="179"/>
                    </a:lnTo>
                    <a:lnTo>
                      <a:pt x="189" y="179"/>
                    </a:lnTo>
                    <a:lnTo>
                      <a:pt x="183" y="187"/>
                    </a:lnTo>
                    <a:lnTo>
                      <a:pt x="176" y="193"/>
                    </a:lnTo>
                    <a:lnTo>
                      <a:pt x="167" y="198"/>
                    </a:lnTo>
                    <a:lnTo>
                      <a:pt x="160" y="203"/>
                    </a:lnTo>
                    <a:lnTo>
                      <a:pt x="167" y="220"/>
                    </a:lnTo>
                    <a:lnTo>
                      <a:pt x="167" y="220"/>
                    </a:lnTo>
                    <a:lnTo>
                      <a:pt x="157" y="224"/>
                    </a:lnTo>
                    <a:lnTo>
                      <a:pt x="146" y="228"/>
                    </a:lnTo>
                    <a:lnTo>
                      <a:pt x="135" y="230"/>
                    </a:lnTo>
                    <a:lnTo>
                      <a:pt x="124" y="231"/>
                    </a:lnTo>
                    <a:lnTo>
                      <a:pt x="123" y="213"/>
                    </a:lnTo>
                    <a:lnTo>
                      <a:pt x="123" y="213"/>
                    </a:lnTo>
                    <a:lnTo>
                      <a:pt x="115" y="213"/>
                    </a:lnTo>
                    <a:lnTo>
                      <a:pt x="115" y="163"/>
                    </a:lnTo>
                    <a:lnTo>
                      <a:pt x="115" y="163"/>
                    </a:lnTo>
                    <a:lnTo>
                      <a:pt x="123" y="162"/>
                    </a:lnTo>
                    <a:lnTo>
                      <a:pt x="130" y="161"/>
                    </a:lnTo>
                    <a:lnTo>
                      <a:pt x="136" y="158"/>
                    </a:lnTo>
                    <a:lnTo>
                      <a:pt x="144" y="155"/>
                    </a:lnTo>
                    <a:lnTo>
                      <a:pt x="149" y="150"/>
                    </a:lnTo>
                    <a:lnTo>
                      <a:pt x="153" y="144"/>
                    </a:lnTo>
                    <a:lnTo>
                      <a:pt x="157" y="137"/>
                    </a:lnTo>
                    <a:lnTo>
                      <a:pt x="161" y="131"/>
                    </a:lnTo>
                    <a:lnTo>
                      <a:pt x="161" y="131"/>
                    </a:lnTo>
                    <a:lnTo>
                      <a:pt x="162" y="121"/>
                    </a:lnTo>
                    <a:lnTo>
                      <a:pt x="162" y="113"/>
                    </a:lnTo>
                    <a:lnTo>
                      <a:pt x="161" y="103"/>
                    </a:lnTo>
                    <a:lnTo>
                      <a:pt x="158" y="94"/>
                    </a:lnTo>
                    <a:lnTo>
                      <a:pt x="153" y="87"/>
                    </a:lnTo>
                    <a:lnTo>
                      <a:pt x="147" y="80"/>
                    </a:lnTo>
                    <a:lnTo>
                      <a:pt x="140" y="74"/>
                    </a:lnTo>
                    <a:lnTo>
                      <a:pt x="130" y="71"/>
                    </a:lnTo>
                    <a:lnTo>
                      <a:pt x="130" y="71"/>
                    </a:lnTo>
                    <a:lnTo>
                      <a:pt x="123" y="69"/>
                    </a:lnTo>
                    <a:lnTo>
                      <a:pt x="115" y="68"/>
                    </a:lnTo>
                    <a:lnTo>
                      <a:pt x="115" y="19"/>
                    </a:lnTo>
                    <a:close/>
                    <a:moveTo>
                      <a:pt x="29" y="160"/>
                    </a:moveTo>
                    <a:lnTo>
                      <a:pt x="11" y="167"/>
                    </a:lnTo>
                    <a:lnTo>
                      <a:pt x="11" y="167"/>
                    </a:lnTo>
                    <a:lnTo>
                      <a:pt x="8" y="157"/>
                    </a:lnTo>
                    <a:lnTo>
                      <a:pt x="4" y="146"/>
                    </a:lnTo>
                    <a:lnTo>
                      <a:pt x="1" y="135"/>
                    </a:lnTo>
                    <a:lnTo>
                      <a:pt x="0" y="124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17" y="114"/>
                    </a:lnTo>
                    <a:lnTo>
                      <a:pt x="19" y="104"/>
                    </a:lnTo>
                    <a:lnTo>
                      <a:pt x="20" y="94"/>
                    </a:lnTo>
                    <a:lnTo>
                      <a:pt x="24" y="85"/>
                    </a:lnTo>
                    <a:lnTo>
                      <a:pt x="5" y="79"/>
                    </a:lnTo>
                    <a:lnTo>
                      <a:pt x="5" y="79"/>
                    </a:lnTo>
                    <a:lnTo>
                      <a:pt x="10" y="68"/>
                    </a:lnTo>
                    <a:lnTo>
                      <a:pt x="15" y="58"/>
                    </a:lnTo>
                    <a:lnTo>
                      <a:pt x="21" y="48"/>
                    </a:lnTo>
                    <a:lnTo>
                      <a:pt x="29" y="40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8" y="45"/>
                    </a:lnTo>
                    <a:lnTo>
                      <a:pt x="56" y="38"/>
                    </a:lnTo>
                    <a:lnTo>
                      <a:pt x="63" y="34"/>
                    </a:lnTo>
                    <a:lnTo>
                      <a:pt x="72" y="29"/>
                    </a:lnTo>
                    <a:lnTo>
                      <a:pt x="63" y="12"/>
                    </a:lnTo>
                    <a:lnTo>
                      <a:pt x="63" y="12"/>
                    </a:lnTo>
                    <a:lnTo>
                      <a:pt x="74" y="8"/>
                    </a:lnTo>
                    <a:lnTo>
                      <a:pt x="85" y="4"/>
                    </a:lnTo>
                    <a:lnTo>
                      <a:pt x="97" y="1"/>
                    </a:lnTo>
                    <a:lnTo>
                      <a:pt x="108" y="0"/>
                    </a:lnTo>
                    <a:lnTo>
                      <a:pt x="109" y="19"/>
                    </a:lnTo>
                    <a:lnTo>
                      <a:pt x="109" y="19"/>
                    </a:lnTo>
                    <a:lnTo>
                      <a:pt x="115" y="19"/>
                    </a:lnTo>
                    <a:lnTo>
                      <a:pt x="115" y="68"/>
                    </a:lnTo>
                    <a:lnTo>
                      <a:pt x="115" y="68"/>
                    </a:lnTo>
                    <a:lnTo>
                      <a:pt x="108" y="69"/>
                    </a:lnTo>
                    <a:lnTo>
                      <a:pt x="102" y="71"/>
                    </a:lnTo>
                    <a:lnTo>
                      <a:pt x="94" y="73"/>
                    </a:lnTo>
                    <a:lnTo>
                      <a:pt x="88" y="77"/>
                    </a:lnTo>
                    <a:lnTo>
                      <a:pt x="83" y="82"/>
                    </a:lnTo>
                    <a:lnTo>
                      <a:pt x="78" y="88"/>
                    </a:lnTo>
                    <a:lnTo>
                      <a:pt x="74" y="94"/>
                    </a:lnTo>
                    <a:lnTo>
                      <a:pt x="71" y="100"/>
                    </a:lnTo>
                    <a:lnTo>
                      <a:pt x="71" y="100"/>
                    </a:lnTo>
                    <a:lnTo>
                      <a:pt x="68" y="110"/>
                    </a:lnTo>
                    <a:lnTo>
                      <a:pt x="68" y="120"/>
                    </a:lnTo>
                    <a:lnTo>
                      <a:pt x="71" y="129"/>
                    </a:lnTo>
                    <a:lnTo>
                      <a:pt x="73" y="137"/>
                    </a:lnTo>
                    <a:lnTo>
                      <a:pt x="78" y="145"/>
                    </a:lnTo>
                    <a:lnTo>
                      <a:pt x="84" y="151"/>
                    </a:lnTo>
                    <a:lnTo>
                      <a:pt x="92" y="157"/>
                    </a:lnTo>
                    <a:lnTo>
                      <a:pt x="100" y="161"/>
                    </a:lnTo>
                    <a:lnTo>
                      <a:pt x="100" y="161"/>
                    </a:lnTo>
                    <a:lnTo>
                      <a:pt x="108" y="162"/>
                    </a:lnTo>
                    <a:lnTo>
                      <a:pt x="115" y="163"/>
                    </a:lnTo>
                    <a:lnTo>
                      <a:pt x="115" y="213"/>
                    </a:lnTo>
                    <a:lnTo>
                      <a:pt x="115" y="213"/>
                    </a:lnTo>
                    <a:lnTo>
                      <a:pt x="100" y="212"/>
                    </a:lnTo>
                    <a:lnTo>
                      <a:pt x="84" y="208"/>
                    </a:lnTo>
                    <a:lnTo>
                      <a:pt x="79" y="226"/>
                    </a:lnTo>
                    <a:lnTo>
                      <a:pt x="79" y="226"/>
                    </a:lnTo>
                    <a:lnTo>
                      <a:pt x="68" y="221"/>
                    </a:lnTo>
                    <a:lnTo>
                      <a:pt x="58" y="216"/>
                    </a:lnTo>
                    <a:lnTo>
                      <a:pt x="48" y="210"/>
                    </a:lnTo>
                    <a:lnTo>
                      <a:pt x="40" y="203"/>
                    </a:lnTo>
                    <a:lnTo>
                      <a:pt x="52" y="189"/>
                    </a:lnTo>
                    <a:lnTo>
                      <a:pt x="52" y="189"/>
                    </a:lnTo>
                    <a:lnTo>
                      <a:pt x="45" y="183"/>
                    </a:lnTo>
                    <a:lnTo>
                      <a:pt x="38" y="176"/>
                    </a:lnTo>
                    <a:lnTo>
                      <a:pt x="34" y="168"/>
                    </a:lnTo>
                    <a:lnTo>
                      <a:pt x="29" y="160"/>
                    </a:lnTo>
                    <a:lnTo>
                      <a:pt x="29" y="160"/>
                    </a:lnTo>
                    <a:close/>
                  </a:path>
                </a:pathLst>
              </a:custGeom>
              <a:solidFill>
                <a:srgbClr val="2F8F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Freeform 15"/>
              <p:cNvSpPr>
                <a:spLocks noEditPoints="1"/>
              </p:cNvSpPr>
              <p:nvPr/>
            </p:nvSpPr>
            <p:spPr bwMode="auto">
              <a:xfrm>
                <a:off x="3228955" y="2589225"/>
                <a:ext cx="190500" cy="190500"/>
              </a:xfrm>
              <a:custGeom>
                <a:avLst/>
                <a:gdLst/>
                <a:ahLst/>
                <a:cxnLst>
                  <a:cxn ang="0">
                    <a:pos x="131" y="0"/>
                  </a:cxn>
                  <a:cxn ang="0">
                    <a:pos x="170" y="10"/>
                  </a:cxn>
                  <a:cxn ang="0">
                    <a:pos x="163" y="47"/>
                  </a:cxn>
                  <a:cxn ang="0">
                    <a:pos x="186" y="65"/>
                  </a:cxn>
                  <a:cxn ang="0">
                    <a:pos x="222" y="53"/>
                  </a:cxn>
                  <a:cxn ang="0">
                    <a:pos x="234" y="76"/>
                  </a:cxn>
                  <a:cxn ang="0">
                    <a:pos x="204" y="107"/>
                  </a:cxn>
                  <a:cxn ang="0">
                    <a:pos x="205" y="127"/>
                  </a:cxn>
                  <a:cxn ang="0">
                    <a:pos x="236" y="157"/>
                  </a:cxn>
                  <a:cxn ang="0">
                    <a:pos x="225" y="180"/>
                  </a:cxn>
                  <a:cxn ang="0">
                    <a:pos x="182" y="178"/>
                  </a:cxn>
                  <a:cxn ang="0">
                    <a:pos x="168" y="190"/>
                  </a:cxn>
                  <a:cxn ang="0">
                    <a:pos x="151" y="199"/>
                  </a:cxn>
                  <a:cxn ang="0">
                    <a:pos x="154" y="236"/>
                  </a:cxn>
                  <a:cxn ang="0">
                    <a:pos x="121" y="240"/>
                  </a:cxn>
                  <a:cxn ang="0">
                    <a:pos x="134" y="189"/>
                  </a:cxn>
                  <a:cxn ang="0">
                    <a:pos x="158" y="179"/>
                  </a:cxn>
                  <a:cxn ang="0">
                    <a:pos x="184" y="148"/>
                  </a:cxn>
                  <a:cxn ang="0">
                    <a:pos x="191" y="109"/>
                  </a:cxn>
                  <a:cxn ang="0">
                    <a:pos x="182" y="85"/>
                  </a:cxn>
                  <a:cxn ang="0">
                    <a:pos x="160" y="62"/>
                  </a:cxn>
                  <a:cxn ang="0">
                    <a:pos x="131" y="50"/>
                  </a:cxn>
                  <a:cxn ang="0">
                    <a:pos x="121" y="34"/>
                  </a:cxn>
                  <a:cxn ang="0">
                    <a:pos x="121" y="240"/>
                  </a:cxn>
                  <a:cxn ang="0">
                    <a:pos x="114" y="204"/>
                  </a:cxn>
                  <a:cxn ang="0">
                    <a:pos x="95" y="200"/>
                  </a:cxn>
                  <a:cxn ang="0">
                    <a:pos x="60" y="224"/>
                  </a:cxn>
                  <a:cxn ang="0">
                    <a:pos x="39" y="208"/>
                  </a:cxn>
                  <a:cxn ang="0">
                    <a:pos x="51" y="167"/>
                  </a:cxn>
                  <a:cxn ang="0">
                    <a:pos x="42" y="149"/>
                  </a:cxn>
                  <a:cxn ang="0">
                    <a:pos x="37" y="131"/>
                  </a:cxn>
                  <a:cxn ang="0">
                    <a:pos x="0" y="122"/>
                  </a:cxn>
                  <a:cxn ang="0">
                    <a:pos x="6" y="83"/>
                  </a:cxn>
                  <a:cxn ang="0">
                    <a:pos x="43" y="85"/>
                  </a:cxn>
                  <a:cxn ang="0">
                    <a:pos x="60" y="62"/>
                  </a:cxn>
                  <a:cxn ang="0">
                    <a:pos x="42" y="27"/>
                  </a:cxn>
                  <a:cxn ang="0">
                    <a:pos x="78" y="7"/>
                  </a:cxn>
                  <a:cxn ang="0">
                    <a:pos x="105" y="37"/>
                  </a:cxn>
                  <a:cxn ang="0">
                    <a:pos x="121" y="49"/>
                  </a:cxn>
                  <a:cxn ang="0">
                    <a:pos x="95" y="54"/>
                  </a:cxn>
                  <a:cxn ang="0">
                    <a:pos x="63" y="79"/>
                  </a:cxn>
                  <a:cxn ang="0">
                    <a:pos x="51" y="117"/>
                  </a:cxn>
                  <a:cxn ang="0">
                    <a:pos x="55" y="144"/>
                  </a:cxn>
                  <a:cxn ang="0">
                    <a:pos x="73" y="172"/>
                  </a:cxn>
                  <a:cxn ang="0">
                    <a:pos x="100" y="186"/>
                  </a:cxn>
                  <a:cxn ang="0">
                    <a:pos x="121" y="240"/>
                  </a:cxn>
                </a:cxnLst>
                <a:rect l="0" t="0" r="r" b="b"/>
                <a:pathLst>
                  <a:path w="240" h="240">
                    <a:moveTo>
                      <a:pt x="128" y="36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45" y="1"/>
                    </a:lnTo>
                    <a:lnTo>
                      <a:pt x="157" y="5"/>
                    </a:lnTo>
                    <a:lnTo>
                      <a:pt x="170" y="10"/>
                    </a:lnTo>
                    <a:lnTo>
                      <a:pt x="182" y="16"/>
                    </a:lnTo>
                    <a:lnTo>
                      <a:pt x="163" y="47"/>
                    </a:lnTo>
                    <a:lnTo>
                      <a:pt x="163" y="47"/>
                    </a:lnTo>
                    <a:lnTo>
                      <a:pt x="172" y="52"/>
                    </a:lnTo>
                    <a:lnTo>
                      <a:pt x="178" y="58"/>
                    </a:lnTo>
                    <a:lnTo>
                      <a:pt x="186" y="65"/>
                    </a:lnTo>
                    <a:lnTo>
                      <a:pt x="191" y="73"/>
                    </a:lnTo>
                    <a:lnTo>
                      <a:pt x="222" y="53"/>
                    </a:lnTo>
                    <a:lnTo>
                      <a:pt x="222" y="53"/>
                    </a:lnTo>
                    <a:lnTo>
                      <a:pt x="228" y="64"/>
                    </a:lnTo>
                    <a:lnTo>
                      <a:pt x="234" y="76"/>
                    </a:lnTo>
                    <a:lnTo>
                      <a:pt x="234" y="76"/>
                    </a:lnTo>
                    <a:lnTo>
                      <a:pt x="238" y="90"/>
                    </a:lnTo>
                    <a:lnTo>
                      <a:pt x="240" y="102"/>
                    </a:lnTo>
                    <a:lnTo>
                      <a:pt x="204" y="107"/>
                    </a:lnTo>
                    <a:lnTo>
                      <a:pt x="204" y="107"/>
                    </a:lnTo>
                    <a:lnTo>
                      <a:pt x="205" y="117"/>
                    </a:lnTo>
                    <a:lnTo>
                      <a:pt x="205" y="127"/>
                    </a:lnTo>
                    <a:lnTo>
                      <a:pt x="204" y="136"/>
                    </a:lnTo>
                    <a:lnTo>
                      <a:pt x="202" y="146"/>
                    </a:lnTo>
                    <a:lnTo>
                      <a:pt x="236" y="157"/>
                    </a:lnTo>
                    <a:lnTo>
                      <a:pt x="236" y="157"/>
                    </a:lnTo>
                    <a:lnTo>
                      <a:pt x="231" y="169"/>
                    </a:lnTo>
                    <a:lnTo>
                      <a:pt x="225" y="180"/>
                    </a:lnTo>
                    <a:lnTo>
                      <a:pt x="218" y="193"/>
                    </a:lnTo>
                    <a:lnTo>
                      <a:pt x="208" y="203"/>
                    </a:lnTo>
                    <a:lnTo>
                      <a:pt x="182" y="178"/>
                    </a:lnTo>
                    <a:lnTo>
                      <a:pt x="182" y="178"/>
                    </a:lnTo>
                    <a:lnTo>
                      <a:pt x="176" y="184"/>
                    </a:lnTo>
                    <a:lnTo>
                      <a:pt x="168" y="190"/>
                    </a:lnTo>
                    <a:lnTo>
                      <a:pt x="160" y="195"/>
                    </a:lnTo>
                    <a:lnTo>
                      <a:pt x="151" y="199"/>
                    </a:lnTo>
                    <a:lnTo>
                      <a:pt x="151" y="199"/>
                    </a:lnTo>
                    <a:lnTo>
                      <a:pt x="163" y="232"/>
                    </a:lnTo>
                    <a:lnTo>
                      <a:pt x="163" y="232"/>
                    </a:lnTo>
                    <a:lnTo>
                      <a:pt x="154" y="236"/>
                    </a:lnTo>
                    <a:lnTo>
                      <a:pt x="142" y="238"/>
                    </a:lnTo>
                    <a:lnTo>
                      <a:pt x="131" y="240"/>
                    </a:lnTo>
                    <a:lnTo>
                      <a:pt x="121" y="240"/>
                    </a:lnTo>
                    <a:lnTo>
                      <a:pt x="121" y="190"/>
                    </a:lnTo>
                    <a:lnTo>
                      <a:pt x="121" y="190"/>
                    </a:lnTo>
                    <a:lnTo>
                      <a:pt x="134" y="189"/>
                    </a:lnTo>
                    <a:lnTo>
                      <a:pt x="146" y="185"/>
                    </a:lnTo>
                    <a:lnTo>
                      <a:pt x="146" y="185"/>
                    </a:lnTo>
                    <a:lnTo>
                      <a:pt x="158" y="179"/>
                    </a:lnTo>
                    <a:lnTo>
                      <a:pt x="170" y="170"/>
                    </a:lnTo>
                    <a:lnTo>
                      <a:pt x="178" y="161"/>
                    </a:lnTo>
                    <a:lnTo>
                      <a:pt x="184" y="148"/>
                    </a:lnTo>
                    <a:lnTo>
                      <a:pt x="189" y="136"/>
                    </a:lnTo>
                    <a:lnTo>
                      <a:pt x="191" y="122"/>
                    </a:lnTo>
                    <a:lnTo>
                      <a:pt x="191" y="109"/>
                    </a:lnTo>
                    <a:lnTo>
                      <a:pt x="187" y="95"/>
                    </a:lnTo>
                    <a:lnTo>
                      <a:pt x="187" y="95"/>
                    </a:lnTo>
                    <a:lnTo>
                      <a:pt x="182" y="85"/>
                    </a:lnTo>
                    <a:lnTo>
                      <a:pt x="176" y="75"/>
                    </a:lnTo>
                    <a:lnTo>
                      <a:pt x="168" y="68"/>
                    </a:lnTo>
                    <a:lnTo>
                      <a:pt x="160" y="62"/>
                    </a:lnTo>
                    <a:lnTo>
                      <a:pt x="151" y="57"/>
                    </a:lnTo>
                    <a:lnTo>
                      <a:pt x="141" y="53"/>
                    </a:lnTo>
                    <a:lnTo>
                      <a:pt x="131" y="50"/>
                    </a:lnTo>
                    <a:lnTo>
                      <a:pt x="121" y="49"/>
                    </a:lnTo>
                    <a:lnTo>
                      <a:pt x="121" y="34"/>
                    </a:lnTo>
                    <a:lnTo>
                      <a:pt x="121" y="34"/>
                    </a:lnTo>
                    <a:lnTo>
                      <a:pt x="128" y="36"/>
                    </a:lnTo>
                    <a:lnTo>
                      <a:pt x="128" y="36"/>
                    </a:lnTo>
                    <a:close/>
                    <a:moveTo>
                      <a:pt x="121" y="240"/>
                    </a:moveTo>
                    <a:lnTo>
                      <a:pt x="121" y="240"/>
                    </a:lnTo>
                    <a:lnTo>
                      <a:pt x="110" y="240"/>
                    </a:lnTo>
                    <a:lnTo>
                      <a:pt x="114" y="204"/>
                    </a:lnTo>
                    <a:lnTo>
                      <a:pt x="114" y="204"/>
                    </a:lnTo>
                    <a:lnTo>
                      <a:pt x="104" y="203"/>
                    </a:lnTo>
                    <a:lnTo>
                      <a:pt x="95" y="200"/>
                    </a:lnTo>
                    <a:lnTo>
                      <a:pt x="87" y="196"/>
                    </a:lnTo>
                    <a:lnTo>
                      <a:pt x="78" y="193"/>
                    </a:lnTo>
                    <a:lnTo>
                      <a:pt x="60" y="224"/>
                    </a:lnTo>
                    <a:lnTo>
                      <a:pt x="60" y="224"/>
                    </a:lnTo>
                    <a:lnTo>
                      <a:pt x="48" y="216"/>
                    </a:lnTo>
                    <a:lnTo>
                      <a:pt x="39" y="208"/>
                    </a:lnTo>
                    <a:lnTo>
                      <a:pt x="29" y="198"/>
                    </a:lnTo>
                    <a:lnTo>
                      <a:pt x="20" y="186"/>
                    </a:lnTo>
                    <a:lnTo>
                      <a:pt x="51" y="167"/>
                    </a:lnTo>
                    <a:lnTo>
                      <a:pt x="51" y="167"/>
                    </a:lnTo>
                    <a:lnTo>
                      <a:pt x="46" y="158"/>
                    </a:lnTo>
                    <a:lnTo>
                      <a:pt x="42" y="149"/>
                    </a:lnTo>
                    <a:lnTo>
                      <a:pt x="42" y="149"/>
                    </a:lnTo>
                    <a:lnTo>
                      <a:pt x="39" y="141"/>
                    </a:lnTo>
                    <a:lnTo>
                      <a:pt x="37" y="131"/>
                    </a:lnTo>
                    <a:lnTo>
                      <a:pt x="1" y="137"/>
                    </a:lnTo>
                    <a:lnTo>
                      <a:pt x="1" y="137"/>
                    </a:lnTo>
                    <a:lnTo>
                      <a:pt x="0" y="122"/>
                    </a:lnTo>
                    <a:lnTo>
                      <a:pt x="0" y="109"/>
                    </a:lnTo>
                    <a:lnTo>
                      <a:pt x="3" y="96"/>
                    </a:lnTo>
                    <a:lnTo>
                      <a:pt x="6" y="83"/>
                    </a:lnTo>
                    <a:lnTo>
                      <a:pt x="40" y="94"/>
                    </a:lnTo>
                    <a:lnTo>
                      <a:pt x="40" y="94"/>
                    </a:lnTo>
                    <a:lnTo>
                      <a:pt x="43" y="85"/>
                    </a:lnTo>
                    <a:lnTo>
                      <a:pt x="48" y="76"/>
                    </a:lnTo>
                    <a:lnTo>
                      <a:pt x="53" y="69"/>
                    </a:lnTo>
                    <a:lnTo>
                      <a:pt x="60" y="62"/>
                    </a:lnTo>
                    <a:lnTo>
                      <a:pt x="34" y="37"/>
                    </a:lnTo>
                    <a:lnTo>
                      <a:pt x="34" y="37"/>
                    </a:lnTo>
                    <a:lnTo>
                      <a:pt x="42" y="27"/>
                    </a:lnTo>
                    <a:lnTo>
                      <a:pt x="53" y="20"/>
                    </a:lnTo>
                    <a:lnTo>
                      <a:pt x="64" y="12"/>
                    </a:lnTo>
                    <a:lnTo>
                      <a:pt x="78" y="7"/>
                    </a:lnTo>
                    <a:lnTo>
                      <a:pt x="90" y="41"/>
                    </a:lnTo>
                    <a:lnTo>
                      <a:pt x="90" y="41"/>
                    </a:lnTo>
                    <a:lnTo>
                      <a:pt x="105" y="37"/>
                    </a:lnTo>
                    <a:lnTo>
                      <a:pt x="121" y="34"/>
                    </a:lnTo>
                    <a:lnTo>
                      <a:pt x="121" y="49"/>
                    </a:lnTo>
                    <a:lnTo>
                      <a:pt x="121" y="49"/>
                    </a:lnTo>
                    <a:lnTo>
                      <a:pt x="108" y="50"/>
                    </a:lnTo>
                    <a:lnTo>
                      <a:pt x="95" y="54"/>
                    </a:lnTo>
                    <a:lnTo>
                      <a:pt x="95" y="54"/>
                    </a:lnTo>
                    <a:lnTo>
                      <a:pt x="83" y="60"/>
                    </a:lnTo>
                    <a:lnTo>
                      <a:pt x="72" y="69"/>
                    </a:lnTo>
                    <a:lnTo>
                      <a:pt x="63" y="79"/>
                    </a:lnTo>
                    <a:lnTo>
                      <a:pt x="57" y="91"/>
                    </a:lnTo>
                    <a:lnTo>
                      <a:pt x="52" y="104"/>
                    </a:lnTo>
                    <a:lnTo>
                      <a:pt x="51" y="117"/>
                    </a:lnTo>
                    <a:lnTo>
                      <a:pt x="51" y="131"/>
                    </a:lnTo>
                    <a:lnTo>
                      <a:pt x="55" y="144"/>
                    </a:lnTo>
                    <a:lnTo>
                      <a:pt x="55" y="144"/>
                    </a:lnTo>
                    <a:lnTo>
                      <a:pt x="60" y="154"/>
                    </a:lnTo>
                    <a:lnTo>
                      <a:pt x="66" y="163"/>
                    </a:lnTo>
                    <a:lnTo>
                      <a:pt x="73" y="172"/>
                    </a:lnTo>
                    <a:lnTo>
                      <a:pt x="82" y="178"/>
                    </a:lnTo>
                    <a:lnTo>
                      <a:pt x="90" y="183"/>
                    </a:lnTo>
                    <a:lnTo>
                      <a:pt x="100" y="186"/>
                    </a:lnTo>
                    <a:lnTo>
                      <a:pt x="110" y="189"/>
                    </a:lnTo>
                    <a:lnTo>
                      <a:pt x="121" y="190"/>
                    </a:lnTo>
                    <a:lnTo>
                      <a:pt x="121" y="240"/>
                    </a:lnTo>
                    <a:close/>
                  </a:path>
                </a:pathLst>
              </a:custGeom>
              <a:solidFill>
                <a:srgbClr val="2F8F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A338031B-C3D7-479E-A423-BB14120D533C}"/>
              </a:ext>
            </a:extLst>
          </p:cNvPr>
          <p:cNvSpPr txBox="1">
            <a:spLocks/>
          </p:cNvSpPr>
          <p:nvPr/>
        </p:nvSpPr>
        <p:spPr>
          <a:xfrm>
            <a:off x="359532" y="368660"/>
            <a:ext cx="5724636" cy="800219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How do apprenticeships compare to full time university?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865B5ADC-6712-4148-9C63-92DF9A8398AD}"/>
              </a:ext>
            </a:extLst>
          </p:cNvPr>
          <p:cNvSpPr/>
          <p:nvPr/>
        </p:nvSpPr>
        <p:spPr>
          <a:xfrm rot="5400000">
            <a:off x="5605264" y="2765801"/>
            <a:ext cx="431288" cy="5090104"/>
          </a:xfrm>
          <a:prstGeom prst="rightBrace">
            <a:avLst>
              <a:gd name="adj1" fmla="val 8333"/>
              <a:gd name="adj2" fmla="val 50544"/>
            </a:avLst>
          </a:prstGeom>
          <a:solidFill>
            <a:srgbClr val="2F8FD1"/>
          </a:solidFill>
          <a:ln>
            <a:solidFill>
              <a:srgbClr val="2F8FD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E16D2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4ED1EC-0AA8-4C3D-BE50-A7251EB9F28E}"/>
              </a:ext>
            </a:extLst>
          </p:cNvPr>
          <p:cNvSpPr txBox="1"/>
          <p:nvPr/>
        </p:nvSpPr>
        <p:spPr>
          <a:xfrm>
            <a:off x="3275856" y="5618413"/>
            <a:ext cx="5090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University fees paid by employer and/or government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555910-D47E-439A-9D85-447C0408989C}"/>
              </a:ext>
            </a:extLst>
          </p:cNvPr>
          <p:cNvSpPr/>
          <p:nvPr/>
        </p:nvSpPr>
        <p:spPr>
          <a:xfrm>
            <a:off x="2826332" y="3717874"/>
            <a:ext cx="990600" cy="1364377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8EA5F0-8632-4266-A8AB-903B40274CFC}"/>
              </a:ext>
            </a:extLst>
          </p:cNvPr>
          <p:cNvSpPr/>
          <p:nvPr/>
        </p:nvSpPr>
        <p:spPr>
          <a:xfrm>
            <a:off x="3815038" y="3714263"/>
            <a:ext cx="990600" cy="1364377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F991CDF-D666-42CB-9457-2ED6C83DD464}"/>
              </a:ext>
            </a:extLst>
          </p:cNvPr>
          <p:cNvSpPr/>
          <p:nvPr/>
        </p:nvSpPr>
        <p:spPr>
          <a:xfrm>
            <a:off x="4815555" y="3717874"/>
            <a:ext cx="990600" cy="1364377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5EF8EAD-37C3-40A8-BEAF-A7D90F15B1C7}"/>
              </a:ext>
            </a:extLst>
          </p:cNvPr>
          <p:cNvSpPr/>
          <p:nvPr/>
        </p:nvSpPr>
        <p:spPr>
          <a:xfrm>
            <a:off x="5809566" y="3717874"/>
            <a:ext cx="990600" cy="1364377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6E0DEEA-8ED2-4266-B18F-CC16B812563B}"/>
              </a:ext>
            </a:extLst>
          </p:cNvPr>
          <p:cNvSpPr/>
          <p:nvPr/>
        </p:nvSpPr>
        <p:spPr>
          <a:xfrm>
            <a:off x="6807258" y="3717874"/>
            <a:ext cx="990600" cy="1364377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E977168-9CB0-4347-87A6-5B88312AEAC5}"/>
              </a:ext>
            </a:extLst>
          </p:cNvPr>
          <p:cNvSpPr/>
          <p:nvPr/>
        </p:nvSpPr>
        <p:spPr>
          <a:xfrm>
            <a:off x="7797858" y="3717874"/>
            <a:ext cx="990600" cy="1364377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F18742D-304E-4217-BA69-0A8342DEC986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1DFC4BE-668F-44DB-A32E-8C5D29E00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562" y="2781395"/>
            <a:ext cx="1674715" cy="167471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9908354-5580-441F-8EF0-7AA8301A5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1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157">
        <p:blinds dir="vert"/>
      </p:transition>
    </mc:Choice>
    <mc:Fallback xmlns="">
      <p:transition spd="slow" advTm="13015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5940660" cy="400110"/>
          </a:xfrm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Degree apprenticeships available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5F2FA-FCC5-431E-9ED8-47E857488431}"/>
              </a:ext>
            </a:extLst>
          </p:cNvPr>
          <p:cNvSpPr txBox="1"/>
          <p:nvPr/>
        </p:nvSpPr>
        <p:spPr>
          <a:xfrm>
            <a:off x="3840271" y="5719739"/>
            <a:ext cx="5031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many more….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EB4E362-E790-443C-980D-B3861FD16583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2DE652-6E35-4804-B28B-13F6856F3CF3}"/>
              </a:ext>
            </a:extLst>
          </p:cNvPr>
          <p:cNvGrpSpPr/>
          <p:nvPr/>
        </p:nvGrpSpPr>
        <p:grpSpPr>
          <a:xfrm>
            <a:off x="557031" y="1196752"/>
            <a:ext cx="8315132" cy="2816683"/>
            <a:chOff x="557031" y="1951360"/>
            <a:chExt cx="8315132" cy="2816683"/>
          </a:xfrm>
        </p:grpSpPr>
        <p:grpSp>
          <p:nvGrpSpPr>
            <p:cNvPr id="1024" name="Group 1023"/>
            <p:cNvGrpSpPr/>
            <p:nvPr/>
          </p:nvGrpSpPr>
          <p:grpSpPr>
            <a:xfrm>
              <a:off x="563928" y="1953690"/>
              <a:ext cx="3390542" cy="2324751"/>
              <a:chOff x="541704" y="2837462"/>
              <a:chExt cx="3390542" cy="2324751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41704" y="2837462"/>
                <a:ext cx="1944216" cy="1311313"/>
                <a:chOff x="1179315" y="1556792"/>
                <a:chExt cx="2168549" cy="1311313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1179315" y="1556792"/>
                  <a:ext cx="2168549" cy="1311313"/>
                </a:xfrm>
                <a:prstGeom prst="rect">
                  <a:avLst/>
                </a:prstGeom>
                <a:noFill/>
                <a:ln>
                  <a:solidFill>
                    <a:srgbClr val="2F8F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ECA5BCF-9FBF-492B-A7C5-EE651C56A6C2}"/>
                    </a:ext>
                  </a:extLst>
                </p:cNvPr>
                <p:cNvSpPr txBox="1"/>
                <p:nvPr/>
              </p:nvSpPr>
              <p:spPr>
                <a:xfrm>
                  <a:off x="1179315" y="2447239"/>
                  <a:ext cx="21514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Aerospace engineer</a:t>
                  </a:r>
                </a:p>
              </p:txBody>
            </p:sp>
          </p:grpSp>
          <p:pic>
            <p:nvPicPr>
              <p:cNvPr id="1036" name="Picture 12" descr="Image result for designer icon 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986" y="4506953"/>
                <a:ext cx="655260" cy="655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557031" y="3456730"/>
              <a:ext cx="1944216" cy="1311313"/>
              <a:chOff x="1179315" y="1556792"/>
              <a:chExt cx="2168549" cy="1311313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179315" y="1556792"/>
                <a:ext cx="2168549" cy="1311313"/>
              </a:xfrm>
              <a:prstGeom prst="rect">
                <a:avLst/>
              </a:prstGeom>
              <a:noFill/>
              <a:ln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CA5BCF-9FBF-492B-A7C5-EE651C56A6C2}"/>
                  </a:ext>
                </a:extLst>
              </p:cNvPr>
              <p:cNvSpPr txBox="1"/>
              <p:nvPr/>
            </p:nvSpPr>
            <p:spPr>
              <a:xfrm>
                <a:off x="1192278" y="2493704"/>
                <a:ext cx="21514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First officer pilot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627784" y="1951360"/>
              <a:ext cx="1944216" cy="1311313"/>
              <a:chOff x="1179315" y="1556792"/>
              <a:chExt cx="2168549" cy="1311313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1179315" y="1556792"/>
                <a:ext cx="2168549" cy="1311313"/>
              </a:xfrm>
              <a:prstGeom prst="rect">
                <a:avLst/>
              </a:prstGeom>
              <a:noFill/>
              <a:ln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CA5BCF-9FBF-492B-A7C5-EE651C56A6C2}"/>
                  </a:ext>
                </a:extLst>
              </p:cNvPr>
              <p:cNvSpPr txBox="1"/>
              <p:nvPr/>
            </p:nvSpPr>
            <p:spPr>
              <a:xfrm>
                <a:off x="1191492" y="2467596"/>
                <a:ext cx="21514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Architect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C18D644-D9E4-4DF7-BF90-49A3E1485369}"/>
                </a:ext>
              </a:extLst>
            </p:cNvPr>
            <p:cNvGrpSpPr/>
            <p:nvPr/>
          </p:nvGrpSpPr>
          <p:grpSpPr>
            <a:xfrm>
              <a:off x="2653275" y="3429000"/>
              <a:ext cx="1944216" cy="1311313"/>
              <a:chOff x="1179315" y="1556792"/>
              <a:chExt cx="2168549" cy="1311313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E88EBAA-588E-403D-A301-880FFCA0A283}"/>
                  </a:ext>
                </a:extLst>
              </p:cNvPr>
              <p:cNvSpPr/>
              <p:nvPr/>
            </p:nvSpPr>
            <p:spPr>
              <a:xfrm>
                <a:off x="1179315" y="1556792"/>
                <a:ext cx="2168549" cy="1311313"/>
              </a:xfrm>
              <a:prstGeom prst="rect">
                <a:avLst/>
              </a:prstGeom>
              <a:noFill/>
              <a:ln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2943A24-1EDB-4B1E-9C55-38A463F6C61A}"/>
                  </a:ext>
                </a:extLst>
              </p:cNvPr>
              <p:cNvSpPr txBox="1"/>
              <p:nvPr/>
            </p:nvSpPr>
            <p:spPr>
              <a:xfrm>
                <a:off x="1182484" y="2465110"/>
                <a:ext cx="21514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Marketing manager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DDC8099-DB8C-4CA5-9EAC-7CF60104A340}"/>
                </a:ext>
              </a:extLst>
            </p:cNvPr>
            <p:cNvGrpSpPr/>
            <p:nvPr/>
          </p:nvGrpSpPr>
          <p:grpSpPr>
            <a:xfrm>
              <a:off x="4725271" y="1951360"/>
              <a:ext cx="1944216" cy="1311313"/>
              <a:chOff x="1179315" y="1556792"/>
              <a:chExt cx="2168549" cy="1311313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CF01DA7-244E-493F-864F-2C039CC67345}"/>
                  </a:ext>
                </a:extLst>
              </p:cNvPr>
              <p:cNvSpPr/>
              <p:nvPr/>
            </p:nvSpPr>
            <p:spPr>
              <a:xfrm>
                <a:off x="1179315" y="1556792"/>
                <a:ext cx="2168549" cy="1311313"/>
              </a:xfrm>
              <a:prstGeom prst="rect">
                <a:avLst/>
              </a:prstGeom>
              <a:noFill/>
              <a:ln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3DD0B07-E20C-4C9B-A5FE-E54ECE2CE34A}"/>
                  </a:ext>
                </a:extLst>
              </p:cNvPr>
              <p:cNvSpPr txBox="1"/>
              <p:nvPr/>
            </p:nvSpPr>
            <p:spPr>
              <a:xfrm>
                <a:off x="1179315" y="2295767"/>
                <a:ext cx="21514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Chartered legal executive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3A87C8B-9800-4DB3-9B38-D4C8AEFA82DB}"/>
                </a:ext>
              </a:extLst>
            </p:cNvPr>
            <p:cNvGrpSpPr/>
            <p:nvPr/>
          </p:nvGrpSpPr>
          <p:grpSpPr>
            <a:xfrm>
              <a:off x="4749519" y="3428999"/>
              <a:ext cx="1944216" cy="1311313"/>
              <a:chOff x="1179315" y="1556792"/>
              <a:chExt cx="2168549" cy="1311313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22F89F1-ACAC-4056-9495-14D39A50A0C4}"/>
                  </a:ext>
                </a:extLst>
              </p:cNvPr>
              <p:cNvSpPr/>
              <p:nvPr/>
            </p:nvSpPr>
            <p:spPr>
              <a:xfrm>
                <a:off x="1179315" y="1556792"/>
                <a:ext cx="2168549" cy="1311313"/>
              </a:xfrm>
              <a:prstGeom prst="rect">
                <a:avLst/>
              </a:prstGeom>
              <a:noFill/>
              <a:ln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162418E-8838-42E4-8F9B-BAC068304E71}"/>
                  </a:ext>
                </a:extLst>
              </p:cNvPr>
              <p:cNvSpPr txBox="1"/>
              <p:nvPr/>
            </p:nvSpPr>
            <p:spPr>
              <a:xfrm>
                <a:off x="1184468" y="2502144"/>
                <a:ext cx="21514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Paramedic</a:t>
                </a:r>
              </a:p>
            </p:txBody>
          </p: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1ED959D-8FC0-416B-BA3B-4834CAE5CFE1}"/>
                </a:ext>
              </a:extLst>
            </p:cNvPr>
            <p:cNvSpPr/>
            <p:nvPr/>
          </p:nvSpPr>
          <p:spPr>
            <a:xfrm>
              <a:off x="6850318" y="1952038"/>
              <a:ext cx="1944216" cy="1311313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4442AD7-353B-4E0A-B222-15DEBD0F059A}"/>
                </a:ext>
              </a:extLst>
            </p:cNvPr>
            <p:cNvSpPr txBox="1"/>
            <p:nvPr/>
          </p:nvSpPr>
          <p:spPr>
            <a:xfrm>
              <a:off x="6857992" y="2862164"/>
              <a:ext cx="1928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Dietitian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8251A3C-6212-4A6D-8DCD-F8BEF110B1E6}"/>
                </a:ext>
              </a:extLst>
            </p:cNvPr>
            <p:cNvSpPr/>
            <p:nvPr/>
          </p:nvSpPr>
          <p:spPr>
            <a:xfrm>
              <a:off x="6869133" y="3428999"/>
              <a:ext cx="1944216" cy="1311313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BC2143E-335C-4910-9AA7-9030F8568E58}"/>
                </a:ext>
              </a:extLst>
            </p:cNvPr>
            <p:cNvSpPr txBox="1"/>
            <p:nvPr/>
          </p:nvSpPr>
          <p:spPr>
            <a:xfrm>
              <a:off x="6943296" y="4346762"/>
              <a:ext cx="1928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Social worker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257BCC5-2F03-4EB7-9B75-C3E673F5A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3718" y="2175396"/>
              <a:ext cx="610394" cy="610394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7DED673-3111-4A71-9E90-18D6D1411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04311" y="2014149"/>
              <a:ext cx="801439" cy="801439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2F08032-29CC-4E2C-B973-CD0F55BD0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398784" y="2075210"/>
              <a:ext cx="613376" cy="613376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5D148DE-6775-4BA9-B3EB-72AB434D2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526216" y="2156654"/>
              <a:ext cx="592417" cy="59241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324BC52-1244-4B46-88BA-14316E851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75847" y="3634331"/>
              <a:ext cx="726359" cy="726359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93C995C4-74D7-4A9F-87EE-B8C0FC43E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356304" y="3616456"/>
              <a:ext cx="710448" cy="710448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177B06B-3A6A-4B1F-B1B2-D7A445C30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526216" y="3572573"/>
              <a:ext cx="727919" cy="72791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968EBC-4B2D-49CA-8070-3FE7F95D9D20}"/>
              </a:ext>
            </a:extLst>
          </p:cNvPr>
          <p:cNvGrpSpPr/>
          <p:nvPr/>
        </p:nvGrpSpPr>
        <p:grpSpPr>
          <a:xfrm>
            <a:off x="572481" y="4207552"/>
            <a:ext cx="8251593" cy="1314268"/>
            <a:chOff x="572481" y="4207552"/>
            <a:chExt cx="8251593" cy="131426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1B0D922-96DE-476D-BA4D-B05B0846B2CA}"/>
                </a:ext>
              </a:extLst>
            </p:cNvPr>
            <p:cNvSpPr/>
            <p:nvPr/>
          </p:nvSpPr>
          <p:spPr>
            <a:xfrm>
              <a:off x="572481" y="4210507"/>
              <a:ext cx="1944216" cy="1311313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0975190-FA81-4603-B133-DBA919CBDE4C}"/>
                </a:ext>
              </a:extLst>
            </p:cNvPr>
            <p:cNvSpPr txBox="1"/>
            <p:nvPr/>
          </p:nvSpPr>
          <p:spPr>
            <a:xfrm>
              <a:off x="572481" y="5100954"/>
              <a:ext cx="1928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Project Manager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3B379F1-6C10-4F73-9DF6-D7CC9C4DE442}"/>
                </a:ext>
              </a:extLst>
            </p:cNvPr>
            <p:cNvSpPr/>
            <p:nvPr/>
          </p:nvSpPr>
          <p:spPr>
            <a:xfrm>
              <a:off x="2677061" y="4207552"/>
              <a:ext cx="1944216" cy="1311313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FFABC37-9200-4FE3-AF4B-ADA6BF43E70F}"/>
                </a:ext>
              </a:extLst>
            </p:cNvPr>
            <p:cNvSpPr txBox="1"/>
            <p:nvPr/>
          </p:nvSpPr>
          <p:spPr>
            <a:xfrm>
              <a:off x="2677061" y="5097999"/>
              <a:ext cx="1928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Teacher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C5095A1-F7B4-4A8B-B24D-849244756AF1}"/>
                </a:ext>
              </a:extLst>
            </p:cNvPr>
            <p:cNvSpPr/>
            <p:nvPr/>
          </p:nvSpPr>
          <p:spPr>
            <a:xfrm>
              <a:off x="4786134" y="4207552"/>
              <a:ext cx="1944216" cy="1311313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7CA4AD0-C154-44C5-AF23-6B8A7F970C7A}"/>
                </a:ext>
              </a:extLst>
            </p:cNvPr>
            <p:cNvSpPr txBox="1"/>
            <p:nvPr/>
          </p:nvSpPr>
          <p:spPr>
            <a:xfrm>
              <a:off x="4786134" y="5097999"/>
              <a:ext cx="1928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Solicitor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D10EA79-8007-47FB-9369-404DC6EB2B7B}"/>
                </a:ext>
              </a:extLst>
            </p:cNvPr>
            <p:cNvSpPr/>
            <p:nvPr/>
          </p:nvSpPr>
          <p:spPr>
            <a:xfrm>
              <a:off x="6879858" y="4207552"/>
              <a:ext cx="1944216" cy="1311313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91DC562-EE0B-4FC7-B10D-D638F427F7CE}"/>
                </a:ext>
              </a:extLst>
            </p:cNvPr>
            <p:cNvSpPr txBox="1"/>
            <p:nvPr/>
          </p:nvSpPr>
          <p:spPr>
            <a:xfrm>
              <a:off x="6879858" y="5097999"/>
              <a:ext cx="1928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Registered nurse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841ADE0-3734-4919-90B3-3A78B666C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175847" y="4269876"/>
              <a:ext cx="796933" cy="796933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EA11A6A-4ED3-48DA-A1D5-3E26F00A7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3206411" y="4314531"/>
              <a:ext cx="799339" cy="799339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36812022-AE16-4CD6-BB34-1C85E620E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403018" y="4382541"/>
              <a:ext cx="710448" cy="710448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EAAA8AB-7AE0-4A21-8461-B62887E5B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524328" y="4301876"/>
              <a:ext cx="794655" cy="794655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AFF10B7-3F46-4DDE-940B-456F418C9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3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733">
        <p:blinds dir="vert"/>
      </p:transition>
    </mc:Choice>
    <mc:Fallback xmlns="">
      <p:transition spd="slow" advTm="4573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5940660" cy="400110"/>
          </a:xfrm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Degree apprenticeships coming soon…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5F2FA-FCC5-431E-9ED8-47E857488431}"/>
              </a:ext>
            </a:extLst>
          </p:cNvPr>
          <p:cNvSpPr txBox="1"/>
          <p:nvPr/>
        </p:nvSpPr>
        <p:spPr>
          <a:xfrm>
            <a:off x="3840271" y="5719739"/>
            <a:ext cx="5031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2F8FD1"/>
                </a:solidFill>
              </a:rPr>
              <a:t>And many more….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EB4E362-E790-443C-980D-B3861FD16583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B8D781-6B06-4DBD-AE3E-9929860D0C35}"/>
              </a:ext>
            </a:extLst>
          </p:cNvPr>
          <p:cNvGrpSpPr/>
          <p:nvPr/>
        </p:nvGrpSpPr>
        <p:grpSpPr>
          <a:xfrm>
            <a:off x="425157" y="1318381"/>
            <a:ext cx="8293686" cy="2801456"/>
            <a:chOff x="530297" y="1951360"/>
            <a:chExt cx="8293686" cy="2801456"/>
          </a:xfrm>
        </p:grpSpPr>
        <p:grpSp>
          <p:nvGrpSpPr>
            <p:cNvPr id="1024" name="Group 1023"/>
            <p:cNvGrpSpPr/>
            <p:nvPr/>
          </p:nvGrpSpPr>
          <p:grpSpPr>
            <a:xfrm>
              <a:off x="530297" y="1951360"/>
              <a:ext cx="1944216" cy="1311313"/>
              <a:chOff x="541704" y="2837462"/>
              <a:chExt cx="1944216" cy="1311313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41704" y="2837462"/>
                <a:ext cx="1944216" cy="1311313"/>
                <a:chOff x="1179315" y="1556792"/>
                <a:chExt cx="2168549" cy="1311313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1179315" y="1556792"/>
                  <a:ext cx="2168549" cy="1311313"/>
                </a:xfrm>
                <a:prstGeom prst="rect">
                  <a:avLst/>
                </a:prstGeom>
                <a:noFill/>
                <a:ln>
                  <a:solidFill>
                    <a:srgbClr val="2F8F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ECA5BCF-9FBF-492B-A7C5-EE651C56A6C2}"/>
                    </a:ext>
                  </a:extLst>
                </p:cNvPr>
                <p:cNvSpPr txBox="1"/>
                <p:nvPr/>
              </p:nvSpPr>
              <p:spPr>
                <a:xfrm>
                  <a:off x="1179315" y="2265319"/>
                  <a:ext cx="215142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chemeClr val="tx2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Creative digital designer</a:t>
                  </a:r>
                </a:p>
              </p:txBody>
            </p:sp>
          </p:grpSp>
          <p:pic>
            <p:nvPicPr>
              <p:cNvPr id="1036" name="Picture 12" descr="Image result for designer icon 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6187" y="3004747"/>
                <a:ext cx="488448" cy="4884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541682" y="3429000"/>
              <a:ext cx="1944216" cy="1311313"/>
              <a:chOff x="541704" y="4250983"/>
              <a:chExt cx="1944216" cy="1311313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41704" y="4250983"/>
                <a:ext cx="1944216" cy="1311313"/>
                <a:chOff x="1179315" y="1556792"/>
                <a:chExt cx="2168549" cy="1311313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1179315" y="1556792"/>
                  <a:ext cx="2168549" cy="1311313"/>
                </a:xfrm>
                <a:prstGeom prst="rect">
                  <a:avLst/>
                </a:prstGeom>
                <a:noFill/>
                <a:ln>
                  <a:solidFill>
                    <a:srgbClr val="2F8F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ECA5BCF-9FBF-492B-A7C5-EE651C56A6C2}"/>
                    </a:ext>
                  </a:extLst>
                </p:cNvPr>
                <p:cNvSpPr txBox="1"/>
                <p:nvPr/>
              </p:nvSpPr>
              <p:spPr>
                <a:xfrm>
                  <a:off x="1179315" y="2265319"/>
                  <a:ext cx="21514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chemeClr val="tx2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District Nurse</a:t>
                  </a:r>
                </a:p>
              </p:txBody>
            </p:sp>
          </p:grpSp>
          <p:pic>
            <p:nvPicPr>
              <p:cNvPr id="1044" name="Picture 20" descr="Image result for Technologist icon 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2781" y="4411536"/>
                <a:ext cx="467336" cy="467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2627784" y="1951360"/>
              <a:ext cx="1944216" cy="1311313"/>
              <a:chOff x="4668783" y="4246880"/>
              <a:chExt cx="1944216" cy="1311313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4668783" y="4246880"/>
                <a:ext cx="1944216" cy="1311313"/>
                <a:chOff x="1179315" y="1556792"/>
                <a:chExt cx="2168549" cy="1311313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1179315" y="1556792"/>
                  <a:ext cx="2168549" cy="1311313"/>
                </a:xfrm>
                <a:prstGeom prst="rect">
                  <a:avLst/>
                </a:prstGeom>
                <a:noFill/>
                <a:ln>
                  <a:solidFill>
                    <a:srgbClr val="2F8F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ECA5BCF-9FBF-492B-A7C5-EE651C56A6C2}"/>
                    </a:ext>
                  </a:extLst>
                </p:cNvPr>
                <p:cNvSpPr txBox="1"/>
                <p:nvPr/>
              </p:nvSpPr>
              <p:spPr>
                <a:xfrm>
                  <a:off x="1179315" y="2265319"/>
                  <a:ext cx="215142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chemeClr val="tx2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Occupational</a:t>
                  </a:r>
                </a:p>
                <a:p>
                  <a:pPr algn="ctr"/>
                  <a:r>
                    <a:rPr lang="en-GB" sz="1400" dirty="0">
                      <a:solidFill>
                        <a:schemeClr val="tx2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therapist</a:t>
                  </a:r>
                </a:p>
              </p:txBody>
            </p:sp>
          </p:grpSp>
          <p:pic>
            <p:nvPicPr>
              <p:cNvPr id="1048" name="Picture 24" descr="Image result for therapist icon 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4844" y="4459899"/>
                <a:ext cx="423076" cy="423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C18D644-D9E4-4DF7-BF90-49A3E1485369}"/>
                </a:ext>
              </a:extLst>
            </p:cNvPr>
            <p:cNvGrpSpPr/>
            <p:nvPr/>
          </p:nvGrpSpPr>
          <p:grpSpPr>
            <a:xfrm>
              <a:off x="2653275" y="3429000"/>
              <a:ext cx="1944216" cy="1311313"/>
              <a:chOff x="1179315" y="1556792"/>
              <a:chExt cx="2168549" cy="1311313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E88EBAA-588E-403D-A301-880FFCA0A283}"/>
                  </a:ext>
                </a:extLst>
              </p:cNvPr>
              <p:cNvSpPr/>
              <p:nvPr/>
            </p:nvSpPr>
            <p:spPr>
              <a:xfrm>
                <a:off x="1179315" y="1556792"/>
                <a:ext cx="2168549" cy="1311313"/>
              </a:xfrm>
              <a:prstGeom prst="rect">
                <a:avLst/>
              </a:prstGeom>
              <a:noFill/>
              <a:ln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2943A24-1EDB-4B1E-9C55-38A463F6C61A}"/>
                  </a:ext>
                </a:extLst>
              </p:cNvPr>
              <p:cNvSpPr txBox="1"/>
              <p:nvPr/>
            </p:nvSpPr>
            <p:spPr>
              <a:xfrm>
                <a:off x="1179315" y="2265319"/>
                <a:ext cx="21514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tx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Radiation Protection Scientist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DDC8099-DB8C-4CA5-9EAC-7CF60104A340}"/>
                </a:ext>
              </a:extLst>
            </p:cNvPr>
            <p:cNvGrpSpPr/>
            <p:nvPr/>
          </p:nvGrpSpPr>
          <p:grpSpPr>
            <a:xfrm>
              <a:off x="4725271" y="1951360"/>
              <a:ext cx="1944216" cy="1311313"/>
              <a:chOff x="1179315" y="1556792"/>
              <a:chExt cx="2168549" cy="1311313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CF01DA7-244E-493F-864F-2C039CC67345}"/>
                  </a:ext>
                </a:extLst>
              </p:cNvPr>
              <p:cNvSpPr/>
              <p:nvPr/>
            </p:nvSpPr>
            <p:spPr>
              <a:xfrm>
                <a:off x="1179315" y="1556792"/>
                <a:ext cx="2168549" cy="1311313"/>
              </a:xfrm>
              <a:prstGeom prst="rect">
                <a:avLst/>
              </a:prstGeom>
              <a:noFill/>
              <a:ln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3DD0B07-E20C-4C9B-A5FE-E54ECE2CE34A}"/>
                  </a:ext>
                </a:extLst>
              </p:cNvPr>
              <p:cNvSpPr txBox="1"/>
              <p:nvPr/>
            </p:nvSpPr>
            <p:spPr>
              <a:xfrm>
                <a:off x="1179315" y="2295767"/>
                <a:ext cx="21514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tx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Artificial intelligence (AI) data specialist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3A87C8B-9800-4DB3-9B38-D4C8AEFA82DB}"/>
                </a:ext>
              </a:extLst>
            </p:cNvPr>
            <p:cNvGrpSpPr/>
            <p:nvPr/>
          </p:nvGrpSpPr>
          <p:grpSpPr>
            <a:xfrm>
              <a:off x="4749519" y="3428999"/>
              <a:ext cx="1944216" cy="1311313"/>
              <a:chOff x="1179315" y="1556792"/>
              <a:chExt cx="2168549" cy="1311313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22F89F1-ACAC-4056-9495-14D39A50A0C4}"/>
                  </a:ext>
                </a:extLst>
              </p:cNvPr>
              <p:cNvSpPr/>
              <p:nvPr/>
            </p:nvSpPr>
            <p:spPr>
              <a:xfrm>
                <a:off x="1179315" y="1556792"/>
                <a:ext cx="2168549" cy="1311313"/>
              </a:xfrm>
              <a:prstGeom prst="rect">
                <a:avLst/>
              </a:prstGeom>
              <a:noFill/>
              <a:ln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162418E-8838-42E4-8F9B-BAC068304E71}"/>
                  </a:ext>
                </a:extLst>
              </p:cNvPr>
              <p:cNvSpPr txBox="1"/>
              <p:nvPr/>
            </p:nvSpPr>
            <p:spPr>
              <a:xfrm>
                <a:off x="1194596" y="2294527"/>
                <a:ext cx="21514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tx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Clinical academic professional </a:t>
                </a:r>
              </a:p>
            </p:txBody>
          </p: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1ED959D-8FC0-416B-BA3B-4834CAE5CFE1}"/>
                </a:ext>
              </a:extLst>
            </p:cNvPr>
            <p:cNvSpPr/>
            <p:nvPr/>
          </p:nvSpPr>
          <p:spPr>
            <a:xfrm>
              <a:off x="6850318" y="1952038"/>
              <a:ext cx="1944216" cy="1311313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4442AD7-353B-4E0A-B222-15DEBD0F059A}"/>
                </a:ext>
              </a:extLst>
            </p:cNvPr>
            <p:cNvSpPr txBox="1"/>
            <p:nvPr/>
          </p:nvSpPr>
          <p:spPr>
            <a:xfrm>
              <a:off x="6857992" y="2828340"/>
              <a:ext cx="1928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Dispensing Optician 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8251A3C-6212-4A6D-8DCD-F8BEF110B1E6}"/>
                </a:ext>
              </a:extLst>
            </p:cNvPr>
            <p:cNvSpPr/>
            <p:nvPr/>
          </p:nvSpPr>
          <p:spPr>
            <a:xfrm>
              <a:off x="6869133" y="3428999"/>
              <a:ext cx="1944216" cy="1311313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BC2143E-335C-4910-9AA7-9030F8568E58}"/>
                </a:ext>
              </a:extLst>
            </p:cNvPr>
            <p:cNvSpPr txBox="1"/>
            <p:nvPr/>
          </p:nvSpPr>
          <p:spPr>
            <a:xfrm>
              <a:off x="6895116" y="4229596"/>
              <a:ext cx="1928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Geotechnical engineer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5006574-269C-49DC-BE1C-61732FE3C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373100" y="3507384"/>
              <a:ext cx="660616" cy="660616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60170DC-DDA8-4066-8FAD-8E6B78AF9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436096" y="2101458"/>
              <a:ext cx="538519" cy="538519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2F5F3C3-6A70-4ECF-A44D-16FB9F2E8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349654" y="3507632"/>
              <a:ext cx="680100" cy="6801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B0B09B3-8701-4640-BB79-27300F76C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409694" y="2118645"/>
              <a:ext cx="720080" cy="72008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68AEBBA-B04F-4E44-ACC9-12AB04FC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509086" y="3544958"/>
              <a:ext cx="620688" cy="620688"/>
            </a:xfrm>
            <a:prstGeom prst="rect">
              <a:avLst/>
            </a:prstGeom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5295F4A-169B-40B1-B723-A1D8DC7E1121}"/>
              </a:ext>
            </a:extLst>
          </p:cNvPr>
          <p:cNvSpPr/>
          <p:nvPr/>
        </p:nvSpPr>
        <p:spPr>
          <a:xfrm>
            <a:off x="436542" y="4267887"/>
            <a:ext cx="1944216" cy="1311313"/>
          </a:xfrm>
          <a:prstGeom prst="rect">
            <a:avLst/>
          </a:prstGeom>
          <a:noFill/>
          <a:ln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369370-0CAD-4CD6-A995-31EE132536D6}"/>
              </a:ext>
            </a:extLst>
          </p:cNvPr>
          <p:cNvSpPr txBox="1"/>
          <p:nvPr/>
        </p:nvSpPr>
        <p:spPr>
          <a:xfrm>
            <a:off x="425156" y="5171898"/>
            <a:ext cx="1928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 traffic controller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AAF374A-E757-411D-A956-9219511E823A}"/>
              </a:ext>
            </a:extLst>
          </p:cNvPr>
          <p:cNvSpPr/>
          <p:nvPr/>
        </p:nvSpPr>
        <p:spPr>
          <a:xfrm>
            <a:off x="2548135" y="4252697"/>
            <a:ext cx="1944216" cy="1311313"/>
          </a:xfrm>
          <a:prstGeom prst="rect">
            <a:avLst/>
          </a:prstGeom>
          <a:noFill/>
          <a:ln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918CAA-9BAC-4BAB-9BD3-A9DEE2BB3267}"/>
              </a:ext>
            </a:extLst>
          </p:cNvPr>
          <p:cNvSpPr txBox="1"/>
          <p:nvPr/>
        </p:nvSpPr>
        <p:spPr>
          <a:xfrm>
            <a:off x="2536749" y="5156708"/>
            <a:ext cx="1928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Church minister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4C6BBA7-98C7-4E77-8B74-E7CC575E3C45}"/>
              </a:ext>
            </a:extLst>
          </p:cNvPr>
          <p:cNvSpPr/>
          <p:nvPr/>
        </p:nvSpPr>
        <p:spPr>
          <a:xfrm>
            <a:off x="4675399" y="4252697"/>
            <a:ext cx="1944216" cy="1311313"/>
          </a:xfrm>
          <a:prstGeom prst="rect">
            <a:avLst/>
          </a:prstGeom>
          <a:noFill/>
          <a:ln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1CF562-A80A-4830-93CE-FD87CAB723AD}"/>
              </a:ext>
            </a:extLst>
          </p:cNvPr>
          <p:cNvSpPr txBox="1"/>
          <p:nvPr/>
        </p:nvSpPr>
        <p:spPr>
          <a:xfrm>
            <a:off x="4664013" y="5156708"/>
            <a:ext cx="1928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Harbour master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2343983-6108-43A3-87AF-6662DF09CD72}"/>
              </a:ext>
            </a:extLst>
          </p:cNvPr>
          <p:cNvSpPr/>
          <p:nvPr/>
        </p:nvSpPr>
        <p:spPr>
          <a:xfrm>
            <a:off x="6763244" y="4251627"/>
            <a:ext cx="1944216" cy="1311313"/>
          </a:xfrm>
          <a:prstGeom prst="rect">
            <a:avLst/>
          </a:prstGeom>
          <a:noFill/>
          <a:ln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40EE8AB-1903-4348-B9AC-054829EB7BD4}"/>
              </a:ext>
            </a:extLst>
          </p:cNvPr>
          <p:cNvSpPr txBox="1"/>
          <p:nvPr/>
        </p:nvSpPr>
        <p:spPr>
          <a:xfrm>
            <a:off x="6751858" y="5155638"/>
            <a:ext cx="1928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Storyboard artist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516E7D-9994-4669-B171-E24E4D2462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43608" y="4463867"/>
            <a:ext cx="686176" cy="68617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4CB3A2F-F4DA-4262-B082-3DF6924B063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203392" y="4351422"/>
            <a:ext cx="789752" cy="78975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001C5FE-225A-4FA8-A64C-72B4F9C1087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244514" y="4362587"/>
            <a:ext cx="787742" cy="7877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450F620-41C0-4F8A-BA84-65196E67FAD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369775" y="4463867"/>
            <a:ext cx="677307" cy="677307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CAA7711-39A9-49A2-A5C2-82DE9536C5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97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96">
        <p:blinds dir="vert"/>
      </p:transition>
    </mc:Choice>
    <mc:Fallback xmlns="">
      <p:transition spd="slow" advTm="3009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3" grpId="0"/>
      <p:bldP spid="65" grpId="0" animBg="1"/>
      <p:bldP spid="39" grpId="0" animBg="1"/>
      <p:bldP spid="40" grpId="0"/>
      <p:bldP spid="41" grpId="0" animBg="1"/>
      <p:bldP spid="45" grpId="0"/>
      <p:bldP spid="46" grpId="0" animBg="1"/>
      <p:bldP spid="47" grpId="0"/>
      <p:bldP spid="48" grpId="0" animBg="1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7" y="2423326"/>
            <a:ext cx="1313884" cy="65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57" y="3241975"/>
            <a:ext cx="1080925" cy="54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09" y="4322007"/>
            <a:ext cx="856872" cy="99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39" y="4985164"/>
            <a:ext cx="1385881" cy="64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40" y="4938832"/>
            <a:ext cx="1138034" cy="85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100" y="2323461"/>
            <a:ext cx="1369703" cy="67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30" y="4329259"/>
            <a:ext cx="1508411" cy="74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64" y="5788929"/>
            <a:ext cx="1191534" cy="77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091" y="4427751"/>
            <a:ext cx="1225039" cy="69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809" y="3078404"/>
            <a:ext cx="911654" cy="7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818" y="1235319"/>
            <a:ext cx="1593174" cy="72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975" y="5166665"/>
            <a:ext cx="1501291" cy="78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532" y="2606902"/>
            <a:ext cx="1080357" cy="66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99" y="3789040"/>
            <a:ext cx="1127901" cy="63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2" name="Picture 1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699" y="1633841"/>
            <a:ext cx="1135761" cy="79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3" name="Picture 19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8"/>
          <a:stretch/>
        </p:blipFill>
        <p:spPr bwMode="auto">
          <a:xfrm>
            <a:off x="7571779" y="2497200"/>
            <a:ext cx="1572221" cy="68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889030" y="6021028"/>
            <a:ext cx="2383560" cy="51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9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185836" y="3278570"/>
            <a:ext cx="16668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rolls-royce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440614" y="3353533"/>
            <a:ext cx="1776196" cy="934679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977542" y="3832611"/>
            <a:ext cx="17716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101458" y="3921949"/>
            <a:ext cx="17716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RBS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305556" y="2914506"/>
            <a:ext cx="1064369" cy="792088"/>
          </a:xfrm>
          <a:prstGeom prst="rect">
            <a:avLst/>
          </a:prstGeom>
        </p:spPr>
      </p:pic>
      <p:pic>
        <p:nvPicPr>
          <p:cNvPr id="29" name="Picture 28" descr="Pets at Home.bmp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581180" y="2292572"/>
            <a:ext cx="812118" cy="959776"/>
          </a:xfrm>
          <a:prstGeom prst="rect">
            <a:avLst/>
          </a:prstGeom>
        </p:spPr>
      </p:pic>
      <p:pic>
        <p:nvPicPr>
          <p:cNvPr id="30" name="Picture 15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88696" y="4519033"/>
            <a:ext cx="11525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6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912425" y="3151675"/>
            <a:ext cx="75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Starbucks.bmp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424113" y="5340534"/>
            <a:ext cx="956199" cy="935629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225321" y="1896454"/>
            <a:ext cx="1752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8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87859" y="1489975"/>
            <a:ext cx="3057605" cy="82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CD7BD6E9-75B0-49BB-9334-671A22D465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GB" altLang="en-US" b="1" dirty="0"/>
              <a:t>Which employers offer apprenticeships?</a:t>
            </a:r>
            <a:br>
              <a:rPr lang="en-GB" altLang="en-US" b="1" dirty="0"/>
            </a:br>
            <a:endParaRPr lang="en-GB" altLang="en-US" b="1" dirty="0">
              <a:solidFill>
                <a:srgbClr val="00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0" y="5754234"/>
            <a:ext cx="1411941" cy="91109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37FF95D-935D-4A12-921D-B3CC7EA2269B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3" t="14757" r="17656" b="23960"/>
          <a:stretch/>
        </p:blipFill>
        <p:spPr>
          <a:xfrm>
            <a:off x="4360910" y="5023318"/>
            <a:ext cx="1385881" cy="657449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3162680-3892-49B4-AD82-7AE1BE59813E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995" y="947111"/>
            <a:ext cx="2094197" cy="727287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E52EDB28-503D-4745-A5C9-D4F2BFB2913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57" y="1023387"/>
            <a:ext cx="1152525" cy="6990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A17EF2-448E-4076-A653-B60252666F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75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1753">
        <p:blinds dir="vert"/>
      </p:transition>
    </mc:Choice>
    <mc:Fallback xmlns="">
      <p:transition spd="slow" advTm="9175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532" y="368660"/>
            <a:ext cx="6012668" cy="800219"/>
          </a:xfrm>
        </p:spPr>
        <p:txBody>
          <a:bodyPr/>
          <a:lstStyle/>
          <a:p>
            <a:r>
              <a:rPr lang="en-US" dirty="0">
                <a:solidFill>
                  <a:srgbClr val="2F8FD1"/>
                </a:solidFill>
              </a:rPr>
              <a:t>Life as an apprentice</a:t>
            </a:r>
            <a:br>
              <a:rPr lang="en-US" dirty="0"/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247719-42BC-4706-8DDA-1D036B8E2720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01BC72-07CF-4476-8A2C-72FAB4D31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73803"/>
            <a:ext cx="2938331" cy="521553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BD6BE1E-5499-4B2A-8E02-DD4865955E5F}"/>
              </a:ext>
            </a:extLst>
          </p:cNvPr>
          <p:cNvSpPr txBox="1">
            <a:spLocks/>
          </p:cNvSpPr>
          <p:nvPr/>
        </p:nvSpPr>
        <p:spPr>
          <a:xfrm>
            <a:off x="3365866" y="2002671"/>
            <a:ext cx="6012668" cy="16927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ln>
                  <a:noFill/>
                </a:ln>
                <a:solidFill>
                  <a:srgbClr val="E16D2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100" b="0" dirty="0" err="1">
                <a:solidFill>
                  <a:schemeClr val="accent5"/>
                </a:solidFill>
              </a:rPr>
              <a:t>AmazingAppsUK</a:t>
            </a:r>
            <a:endParaRPr lang="en-US" sz="1400" b="0" dirty="0">
              <a:solidFill>
                <a:schemeClr val="accent5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83BF4E5-729F-4D1D-B340-993828086873}"/>
              </a:ext>
            </a:extLst>
          </p:cNvPr>
          <p:cNvSpPr txBox="1">
            <a:spLocks/>
          </p:cNvSpPr>
          <p:nvPr/>
        </p:nvSpPr>
        <p:spPr>
          <a:xfrm>
            <a:off x="3127176" y="5289338"/>
            <a:ext cx="6012668" cy="16927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ln>
                  <a:noFill/>
                </a:ln>
                <a:solidFill>
                  <a:srgbClr val="E16D2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100" b="0" dirty="0">
                <a:solidFill>
                  <a:schemeClr val="accent5"/>
                </a:solidFill>
              </a:rPr>
              <a:t>1,234</a:t>
            </a:r>
            <a:endParaRPr lang="en-US" sz="1400" b="0" dirty="0">
              <a:solidFill>
                <a:schemeClr val="accent5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C6839EE-D1E1-4577-B4E4-F8E18086CAA2}"/>
              </a:ext>
            </a:extLst>
          </p:cNvPr>
          <p:cNvSpPr txBox="1">
            <a:spLocks/>
          </p:cNvSpPr>
          <p:nvPr/>
        </p:nvSpPr>
        <p:spPr>
          <a:xfrm>
            <a:off x="3127176" y="5461317"/>
            <a:ext cx="6012668" cy="16927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ln>
                  <a:noFill/>
                </a:ln>
                <a:solidFill>
                  <a:srgbClr val="E16D2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100" b="0" dirty="0">
                <a:solidFill>
                  <a:schemeClr val="accent5"/>
                </a:solidFill>
              </a:rPr>
              <a:t>Life as an apprentice</a:t>
            </a:r>
            <a:endParaRPr lang="en-US" sz="1400" b="0" dirty="0">
              <a:solidFill>
                <a:schemeClr val="accent5"/>
              </a:solidFill>
            </a:endParaRPr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997A50E-84E0-4511-A467-55B45381C0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" r="5573" b="16653"/>
          <a:stretch/>
        </p:blipFill>
        <p:spPr>
          <a:xfrm>
            <a:off x="2919217" y="2276872"/>
            <a:ext cx="2934930" cy="30097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8AF80D-FD44-4B41-86B5-0F820C0E1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7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3017">
        <p:blinds dir="vert"/>
      </p:transition>
    </mc:Choice>
    <mc:Fallback xmlns="">
      <p:transition spd="slow" advTm="12301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How to find a Higher/Degree apprenticeship?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67BB88-4B83-48C7-A688-F05E56CC1AB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4950036" y="1392431"/>
            <a:ext cx="2365257" cy="2932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87EDD9-6899-4009-8899-9230AB3EA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60" y="4473846"/>
            <a:ext cx="2236392" cy="981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CEDBB-CA13-4381-A5C9-DFDA956CDBD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D6C67-1A9E-479B-8A33-7C17962A5D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51" t="22586" r="64175" b="18018"/>
          <a:stretch/>
        </p:blipFill>
        <p:spPr>
          <a:xfrm>
            <a:off x="971600" y="1392431"/>
            <a:ext cx="3834434" cy="2932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D049AB-AC61-4C70-8167-E87D39416F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450" t="8880" r="14683" b="38578"/>
          <a:stretch/>
        </p:blipFill>
        <p:spPr>
          <a:xfrm>
            <a:off x="2675077" y="4415214"/>
            <a:ext cx="3195388" cy="22374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D1273DC-E925-4DCE-A83C-3F3BA376D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7888">
        <p:blinds dir="vert"/>
      </p:transition>
    </mc:Choice>
    <mc:Fallback xmlns="">
      <p:transition spd="slow" advTm="10788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0" y="13495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WHERE ELSE TO LOOK?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CB10C7-A6B1-42AB-BCF1-0A03420F8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</p:spPr>
        <p:txBody>
          <a:bodyPr/>
          <a:lstStyle/>
          <a:p>
            <a:r>
              <a:rPr lang="en-GB" dirty="0"/>
              <a:t>Where else to look?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E5AE8-F3B5-4CE0-86AB-5E117E807EF1}"/>
              </a:ext>
            </a:extLst>
          </p:cNvPr>
          <p:cNvSpPr/>
          <p:nvPr/>
        </p:nvSpPr>
        <p:spPr>
          <a:xfrm>
            <a:off x="369636" y="3371031"/>
            <a:ext cx="2386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company website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C6B035-DE6E-486E-9DFD-D5C28EA79A6A}"/>
              </a:ext>
            </a:extLst>
          </p:cNvPr>
          <p:cNvSpPr txBox="1"/>
          <p:nvPr/>
        </p:nvSpPr>
        <p:spPr>
          <a:xfrm>
            <a:off x="3801406" y="3244334"/>
            <a:ext cx="192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Social media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FDBD78-2EAC-449C-8EF9-F1BDD53DC1CA}"/>
              </a:ext>
            </a:extLst>
          </p:cNvPr>
          <p:cNvSpPr txBox="1"/>
          <p:nvPr/>
        </p:nvSpPr>
        <p:spPr>
          <a:xfrm>
            <a:off x="6736984" y="3232531"/>
            <a:ext cx="1925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Your friends and family</a:t>
            </a:r>
          </a:p>
        </p:txBody>
      </p:sp>
      <p:pic>
        <p:nvPicPr>
          <p:cNvPr id="29" name="Picture 28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B58C63C1-2D8C-4804-9AE4-7B2D62DC41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36" y="1536784"/>
            <a:ext cx="2518960" cy="1677966"/>
          </a:xfrm>
          <a:prstGeom prst="rect">
            <a:avLst/>
          </a:prstGeom>
        </p:spPr>
      </p:pic>
      <p:pic>
        <p:nvPicPr>
          <p:cNvPr id="30" name="Picture 29" descr="A picture containing person, woman, indoor, table&#10;&#10;Description automatically generated">
            <a:extLst>
              <a:ext uri="{FF2B5EF4-FFF2-40B4-BE49-F238E27FC236}">
                <a16:creationId xmlns:a16="http://schemas.microsoft.com/office/drawing/2014/main" id="{0B17701B-CD58-4D1B-8FCB-12D1AEB62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85" y="1537790"/>
            <a:ext cx="2982321" cy="1676960"/>
          </a:xfrm>
          <a:prstGeom prst="rect">
            <a:avLst/>
          </a:prstGeom>
        </p:spPr>
      </p:pic>
      <p:pic>
        <p:nvPicPr>
          <p:cNvPr id="31" name="Picture 3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E469466-8D70-4095-9D13-DCE6744A8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/>
          <a:stretch/>
        </p:blipFill>
        <p:spPr>
          <a:xfrm>
            <a:off x="6736985" y="1533068"/>
            <a:ext cx="1925435" cy="1681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E7E87B-B54F-4224-A72B-EB34B0565D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0" y="5754234"/>
            <a:ext cx="1411941" cy="911090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35402D-D16B-425A-BC36-7551995C8D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15" y="4035143"/>
            <a:ext cx="4215723" cy="2271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7B6608-C443-494D-9340-183F9F3F6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671">
        <p:blinds dir="vert"/>
      </p:transition>
    </mc:Choice>
    <mc:Fallback xmlns="">
      <p:transition spd="slow" advTm="2067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LOG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8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heme/theme1.xml><?xml version="1.0" encoding="utf-8"?>
<a:theme xmlns:a="http://schemas.openxmlformats.org/drawingml/2006/main" name="NAS PowerPoint Template Learner">
  <a:themeElements>
    <a:clrScheme name="NAS COLOURS">
      <a:dk1>
        <a:srgbClr val="E16D22"/>
      </a:dk1>
      <a:lt1>
        <a:srgbClr val="FFFFFF"/>
      </a:lt1>
      <a:dk2>
        <a:srgbClr val="000000"/>
      </a:dk2>
      <a:lt2>
        <a:srgbClr val="FFFFFF"/>
      </a:lt2>
      <a:accent1>
        <a:srgbClr val="7F7F7F"/>
      </a:accent1>
      <a:accent2>
        <a:srgbClr val="E16D22"/>
      </a:accent2>
      <a:accent3>
        <a:srgbClr val="000000"/>
      </a:accent3>
      <a:accent4>
        <a:srgbClr val="EDA77A"/>
      </a:accent4>
      <a:accent5>
        <a:srgbClr val="000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NA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_PPT_Template-Learner_P4V4.potx" id="{AEE05A5A-DFFB-4020-834E-1422C7D5E20F}" vid="{076FBB11-A5D6-49DF-BE4C-AA47D4F8E2DF}"/>
    </a:ext>
  </a:extLst>
</a:theme>
</file>

<file path=ppt/theme/theme2.xml><?xml version="1.0" encoding="utf-8"?>
<a:theme xmlns:a="http://schemas.openxmlformats.org/drawingml/2006/main" name="Kantar Public PowerPoint template 16x9">
  <a:themeElements>
    <a:clrScheme name="Custom 32">
      <a:dk1>
        <a:srgbClr val="717171"/>
      </a:dk1>
      <a:lt1>
        <a:srgbClr val="FFFFFF"/>
      </a:lt1>
      <a:dk2>
        <a:srgbClr val="00A1DE"/>
      </a:dk2>
      <a:lt2>
        <a:srgbClr val="C3C5C8"/>
      </a:lt2>
      <a:accent1>
        <a:srgbClr val="001A90"/>
      </a:accent1>
      <a:accent2>
        <a:srgbClr val="9A3324"/>
      </a:accent2>
      <a:accent3>
        <a:srgbClr val="F3AE00"/>
      </a:accent3>
      <a:accent4>
        <a:srgbClr val="DC6B2F"/>
      </a:accent4>
      <a:accent5>
        <a:srgbClr val="712D8A"/>
      </a:accent5>
      <a:accent6>
        <a:srgbClr val="96C921"/>
      </a:accent6>
      <a:hlink>
        <a:srgbClr val="00A1DE"/>
      </a:hlink>
      <a:folHlink>
        <a:srgbClr val="FF971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rgbClr val="71717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4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custClrLst>
    <a:custClr name="Dark Green">
      <a:srgbClr val="145D04"/>
    </a:custClr>
    <a:custClr name="Dark Red">
      <a:srgbClr val="990002"/>
    </a:custClr>
    <a:custClr name="Dark Purple">
      <a:srgbClr val="4C1D52"/>
    </a:custClr>
    <a:custClr name="Dark Blue">
      <a:srgbClr val="131C6B"/>
    </a:custClr>
    <a:custClr name="Grey 1">
      <a:srgbClr val="333333"/>
    </a:custClr>
    <a:custClr name="Grey 2">
      <a:srgbClr val="848484"/>
    </a:custClr>
    <a:custClr name="Grey 3">
      <a:srgbClr val="A8A8A8"/>
    </a:custClr>
    <a:custClr name="Grey 4">
      <a:srgbClr val="CBCBCB"/>
    </a:custClr>
    <a:custClr name="Grey 5">
      <a:srgbClr val="DEDEDE"/>
    </a:custClr>
  </a:custClrLst>
  <a:extLst>
    <a:ext uri="{05A4C25C-085E-4340-85A3-A5531E510DB2}">
      <thm15:themeFamily xmlns:thm15="http://schemas.microsoft.com/office/thememl/2012/main" name="Kantar Public PowerPoint template 16x9" id="{D79757E0-BE59-442F-BB13-62591ECE6D46}" vid="{C0242D7D-F126-4C07-A484-06EEFAF331AE}"/>
    </a:ext>
  </a:extLst>
</a:theme>
</file>

<file path=ppt/theme/theme3.xml><?xml version="1.0" encoding="utf-8"?>
<a:theme xmlns:a="http://schemas.openxmlformats.org/drawingml/2006/main" name="2_NAS PowerPoint Template Learner">
  <a:themeElements>
    <a:clrScheme name="NAS COLOURS">
      <a:dk1>
        <a:srgbClr val="E16D22"/>
      </a:dk1>
      <a:lt1>
        <a:srgbClr val="FFFFFF"/>
      </a:lt1>
      <a:dk2>
        <a:srgbClr val="000000"/>
      </a:dk2>
      <a:lt2>
        <a:srgbClr val="FFFFFF"/>
      </a:lt2>
      <a:accent1>
        <a:srgbClr val="7F7F7F"/>
      </a:accent1>
      <a:accent2>
        <a:srgbClr val="E16D22"/>
      </a:accent2>
      <a:accent3>
        <a:srgbClr val="000000"/>
      </a:accent3>
      <a:accent4>
        <a:srgbClr val="EDA77A"/>
      </a:accent4>
      <a:accent5>
        <a:srgbClr val="000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NA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_PPT_Template-Learner_P4V4.potx" id="{AEE05A5A-DFFB-4020-834E-1422C7D5E20F}" vid="{076FBB11-A5D6-49DF-BE4C-AA47D4F8E2DF}"/>
    </a:ext>
  </a:extLst>
</a:theme>
</file>

<file path=ppt/theme/theme4.xml><?xml version="1.0" encoding="utf-8"?>
<a:theme xmlns:a="http://schemas.openxmlformats.org/drawingml/2006/main" name="1_NAS PowerPoint Template Learner">
  <a:themeElements>
    <a:clrScheme name="NAS COLOURS">
      <a:dk1>
        <a:srgbClr val="E16D22"/>
      </a:dk1>
      <a:lt1>
        <a:srgbClr val="FFFFFF"/>
      </a:lt1>
      <a:dk2>
        <a:srgbClr val="000000"/>
      </a:dk2>
      <a:lt2>
        <a:srgbClr val="FFFFFF"/>
      </a:lt2>
      <a:accent1>
        <a:srgbClr val="7F7F7F"/>
      </a:accent1>
      <a:accent2>
        <a:srgbClr val="E16D22"/>
      </a:accent2>
      <a:accent3>
        <a:srgbClr val="000000"/>
      </a:accent3>
      <a:accent4>
        <a:srgbClr val="EDA77A"/>
      </a:accent4>
      <a:accent5>
        <a:srgbClr val="000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NA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_PPT_Template-Learner_P4V4.potx" id="{AEE05A5A-DFFB-4020-834E-1422C7D5E20F}" vid="{076FBB11-A5D6-49DF-BE4C-AA47D4F8E2D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C8E7284D8AF545960B34799ADC6AE4" ma:contentTypeVersion="10" ma:contentTypeDescription="Create a new document." ma:contentTypeScope="" ma:versionID="9ef5197760dda7cf4f8374bdf39630ce">
  <xsd:schema xmlns:xsd="http://www.w3.org/2001/XMLSchema" xmlns:xs="http://www.w3.org/2001/XMLSchema" xmlns:p="http://schemas.microsoft.com/office/2006/metadata/properties" xmlns:ns2="c49cd8f2-1889-4a0f-a43d-bd3a0a969be3" targetNamespace="http://schemas.microsoft.com/office/2006/metadata/properties" ma:root="true" ma:fieldsID="e3275f6b2c8e1ed8710ef180b741da74" ns2:_="">
    <xsd:import namespace="c49cd8f2-1889-4a0f-a43d-bd3a0a969b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cd8f2-1889-4a0f-a43d-bd3a0a969b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70D745-26B3-4601-974D-B6B1F6939BC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026BDBE-A8DD-49B0-B6E3-0F8216F581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68B335-FF52-4DEA-839F-E03FB8A6D1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9cd8f2-1889-4a0f-a43d-bd3a0a969b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NAS_PPT_Template-Learner_P4V4</Template>
  <TotalTime>59</TotalTime>
  <Words>276</Words>
  <Application>Microsoft Office PowerPoint</Application>
  <PresentationFormat>On-screen Show (4:3)</PresentationFormat>
  <Paragraphs>101</Paragraphs>
  <Slides>12</Slides>
  <Notes>12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Lato</vt:lpstr>
      <vt:lpstr>Lucida Grande</vt:lpstr>
      <vt:lpstr>Montserrat</vt:lpstr>
      <vt:lpstr>NAS PowerPoint Template Learner</vt:lpstr>
      <vt:lpstr>Kantar Public PowerPoint template 16x9</vt:lpstr>
      <vt:lpstr>2_NAS PowerPoint Template Learner</vt:lpstr>
      <vt:lpstr>1_NAS PowerPoint Template Learner</vt:lpstr>
      <vt:lpstr>PowerPoint Presentation</vt:lpstr>
      <vt:lpstr>PowerPoint Presentation</vt:lpstr>
      <vt:lpstr>PowerPoint Presentation</vt:lpstr>
      <vt:lpstr>Degree apprenticeships available</vt:lpstr>
      <vt:lpstr>Degree apprenticeships coming soon…</vt:lpstr>
      <vt:lpstr>Which employers offer apprenticeships? </vt:lpstr>
      <vt:lpstr>Life as an apprentice </vt:lpstr>
      <vt:lpstr>How to find a Higher/Degree apprenticeship?</vt:lpstr>
      <vt:lpstr>Where else to look?</vt:lpstr>
      <vt:lpstr>Different delivery models </vt:lpstr>
      <vt:lpstr>Contact us</vt:lpstr>
      <vt:lpstr>Any questions?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Tabatha Wincote</dc:creator>
  <cp:lastModifiedBy>Jon Sumpter</cp:lastModifiedBy>
  <cp:revision>270</cp:revision>
  <cp:lastPrinted>2018-07-06T14:31:17Z</cp:lastPrinted>
  <dcterms:created xsi:type="dcterms:W3CDTF">2016-10-03T08:20:17Z</dcterms:created>
  <dcterms:modified xsi:type="dcterms:W3CDTF">2020-07-01T10:42:04Z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0x0101008AC8E7284D8AF545960B34799ADC6AE4</vt:lpwstr>
  </property>
</Properties>
</file>